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5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A6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558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 hasCustomPrompt="1"/>
          </p:nvPr>
        </p:nvSpPr>
        <p:spPr>
          <a:xfrm>
            <a:off x="607877" y="286378"/>
            <a:ext cx="10972800" cy="6266822"/>
          </a:xfrm>
        </p:spPr>
        <p:txBody>
          <a:bodyPr vert="horz" lIns="45720" tIns="0" rIns="45720" bIns="0" anchor="ctr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none" baseline="0">
                <a:ln w="6350">
                  <a:noFill/>
                </a:ln>
                <a:solidFill>
                  <a:srgbClr val="7030A0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3E9A3F8-EBF5-46D6-8E5D-5FDE44C86E65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8FF8A43-5306-4B32-97EA-1F98CD555CD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>
    <p:push dir="u"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043D6-6031-6742-10C5-2F7DFFA23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 KNOW</a:t>
            </a:r>
            <a:br>
              <a:rPr lang="en-US" dirty="0"/>
            </a:br>
            <a:r>
              <a:rPr lang="en-US" sz="2800" dirty="0"/>
              <a:t>Live Loud</a:t>
            </a:r>
            <a:r>
              <a:rPr lang="en-US" sz="3200" dirty="0"/>
              <a:t>(</a:t>
            </a:r>
            <a:r>
              <a:rPr lang="en-US" sz="2400" dirty="0">
                <a:effectLst/>
              </a:rPr>
              <a:t>Elbert Flores </a:t>
            </a:r>
            <a:r>
              <a:rPr lang="en-US" sz="2400" dirty="0" err="1">
                <a:effectLst/>
              </a:rPr>
              <a:t>Laruan</a:t>
            </a:r>
            <a:r>
              <a:rPr lang="en-US" sz="3200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789769"/>
      </p:ext>
    </p:extLst>
  </p:cSld>
  <p:clrMapOvr>
    <a:masterClrMapping/>
  </p:clrMapOvr>
  <p:transition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F04B9-AF9C-99D2-06B7-9640A45C9F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BRIDGE: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I am thankful for Your kindness Lord;</a:t>
            </a:r>
            <a:br>
              <a:rPr lang="en-US" dirty="0"/>
            </a:br>
            <a:r>
              <a:rPr lang="en-US" dirty="0"/>
              <a:t>  I am thankful for You are bountiful.</a:t>
            </a:r>
            <a:br>
              <a:rPr lang="en-US" dirty="0"/>
            </a:br>
            <a:r>
              <a:rPr lang="en-US" dirty="0"/>
              <a:t>(2X)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435406"/>
      </p:ext>
    </p:extLst>
  </p:cSld>
  <p:clrMapOvr>
    <a:masterClrMapping/>
  </p:clrMapOvr>
  <p:transition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47FAE-8D87-31C9-2EE0-C4A3193A5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2251-51D2-FE5E-C2C7-46AC063C0C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PRE-CHORUS: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You captured me today, Jesus;</a:t>
            </a:r>
            <a:br>
              <a:rPr lang="en-US" dirty="0"/>
            </a:br>
            <a:r>
              <a:rPr lang="en-US" dirty="0"/>
              <a:t>   You completed all my days, </a:t>
            </a:r>
            <a:r>
              <a:rPr lang="en-US" dirty="0" err="1"/>
              <a:t>ohooh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018456"/>
      </p:ext>
    </p:extLst>
  </p:cSld>
  <p:clrMapOvr>
    <a:masterClrMapping/>
  </p:clrMapOvr>
  <p:transition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F5C9E-5A37-242F-24E4-90747E2EB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C695D-46F3-6D43-FD9F-5FA32E6AA4C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CHORUS: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It’s You that I am living for;</a:t>
            </a:r>
            <a:br>
              <a:rPr lang="en-US" dirty="0"/>
            </a:br>
            <a:r>
              <a:rPr lang="en-US" dirty="0"/>
              <a:t>For You Lord I will worship more;</a:t>
            </a:r>
            <a:br>
              <a:rPr lang="en-US" dirty="0"/>
            </a:br>
            <a:r>
              <a:rPr lang="en-US" dirty="0"/>
              <a:t>I will raise my hands and worship, </a:t>
            </a:r>
            <a:br>
              <a:rPr lang="en-US" dirty="0"/>
            </a:br>
            <a:r>
              <a:rPr lang="en-US" dirty="0"/>
              <a:t>worship You.</a:t>
            </a:r>
            <a:br>
              <a:rPr lang="en-US" dirty="0"/>
            </a:br>
            <a:r>
              <a:rPr lang="en-US" dirty="0"/>
              <a:t>(2X)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738070"/>
      </p:ext>
    </p:extLst>
  </p:cSld>
  <p:clrMapOvr>
    <a:masterClrMapping/>
  </p:clrMapOvr>
  <p:transition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End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2000" dirty="0"/>
              <a:t>For song chords, visit</a:t>
            </a:r>
            <a:br>
              <a:rPr lang="en-US" sz="2000" dirty="0"/>
            </a:br>
            <a:r>
              <a:rPr lang="en-US" sz="2000" dirty="0"/>
              <a:t>www.chipstenoso.com</a:t>
            </a:r>
            <a:endParaRPr lang="en-US" dirty="0"/>
          </a:p>
        </p:txBody>
      </p:sp>
    </p:spTree>
  </p:cSld>
  <p:clrMapOvr>
    <a:masterClrMapping/>
  </p:clrMapOvr>
  <p:transition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082ED-6A56-F2CA-A5DA-780E19F6B3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VERSE 1: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I know You’ve given all I need;</a:t>
            </a:r>
            <a:br>
              <a:rPr lang="en-US" dirty="0"/>
            </a:br>
            <a:r>
              <a:rPr lang="en-US" dirty="0"/>
              <a:t>I know Your blessings never end;</a:t>
            </a:r>
            <a:br>
              <a:rPr lang="en-US" dirty="0"/>
            </a:br>
            <a:r>
              <a:rPr lang="en-US" dirty="0"/>
              <a:t>I know that Your love is fore--</a:t>
            </a:r>
            <a:r>
              <a:rPr lang="en-US" dirty="0" err="1"/>
              <a:t>ver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386967"/>
      </p:ext>
    </p:extLst>
  </p:cSld>
  <p:clrMapOvr>
    <a:masterClrMapping/>
  </p:clrMapOvr>
  <p:transition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B20C6-52E5-78C3-B0CB-A57BF4AFDC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VERSE 2: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I know that You are all I have;</a:t>
            </a:r>
            <a:br>
              <a:rPr lang="en-US" dirty="0"/>
            </a:br>
            <a:r>
              <a:rPr lang="en-US" dirty="0"/>
              <a:t>The only reason that I live;</a:t>
            </a:r>
            <a:br>
              <a:rPr lang="en-US" dirty="0"/>
            </a:br>
            <a:r>
              <a:rPr lang="en-US" dirty="0"/>
              <a:t>The only reason that I follow... </a:t>
            </a:r>
            <a:r>
              <a:rPr lang="en-US" dirty="0" err="1"/>
              <a:t>ohooh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265025"/>
      </p:ext>
    </p:extLst>
  </p:cSld>
  <p:clrMapOvr>
    <a:masterClrMapping/>
  </p:clrMapOvr>
  <p:transition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E3B76-009E-8565-7818-5AE0283FD6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PRE-CHORUS: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You captured me today, Jesus;</a:t>
            </a:r>
            <a:br>
              <a:rPr lang="en-US" dirty="0"/>
            </a:br>
            <a:r>
              <a:rPr lang="en-US" dirty="0"/>
              <a:t>   You completed all my days, </a:t>
            </a:r>
            <a:r>
              <a:rPr lang="en-US" dirty="0" err="1"/>
              <a:t>ohooh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614902"/>
      </p:ext>
    </p:extLst>
  </p:cSld>
  <p:clrMapOvr>
    <a:masterClrMapping/>
  </p:clrMapOvr>
  <p:transition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C2848-42B7-C022-29D2-B32EEBE996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CHORUS: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It’s You that I am living for;</a:t>
            </a:r>
            <a:br>
              <a:rPr lang="en-US" dirty="0"/>
            </a:br>
            <a:r>
              <a:rPr lang="en-US" dirty="0"/>
              <a:t>For You Lord I will worship more;</a:t>
            </a:r>
            <a:br>
              <a:rPr lang="en-US" dirty="0"/>
            </a:br>
            <a:r>
              <a:rPr lang="en-US" dirty="0"/>
              <a:t>I will raise my hands and worship, </a:t>
            </a:r>
            <a:br>
              <a:rPr lang="en-US" dirty="0"/>
            </a:br>
            <a:r>
              <a:rPr lang="en-US" dirty="0"/>
              <a:t>worship You.</a:t>
            </a:r>
            <a:br>
              <a:rPr lang="en-US" dirty="0"/>
            </a:br>
            <a:r>
              <a:rPr lang="en-US" dirty="0"/>
              <a:t>(2X)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0897"/>
      </p:ext>
    </p:extLst>
  </p:cSld>
  <p:clrMapOvr>
    <a:masterClrMapping/>
  </p:clrMapOvr>
  <p:transition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C2975-C7CE-61E9-EBC5-51A757BB6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9E201-2271-16E4-41E5-68BA3BB1F3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VERSE 1: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I know You’ve given all I need;</a:t>
            </a:r>
            <a:br>
              <a:rPr lang="en-US" dirty="0"/>
            </a:br>
            <a:r>
              <a:rPr lang="en-US" dirty="0"/>
              <a:t>I know Your blessings never end;</a:t>
            </a:r>
            <a:br>
              <a:rPr lang="en-US" dirty="0"/>
            </a:br>
            <a:r>
              <a:rPr lang="en-US" dirty="0"/>
              <a:t>I know that Your love is fore--</a:t>
            </a:r>
            <a:r>
              <a:rPr lang="en-US" dirty="0" err="1"/>
              <a:t>ver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946033"/>
      </p:ext>
    </p:extLst>
  </p:cSld>
  <p:clrMapOvr>
    <a:masterClrMapping/>
  </p:clrMapOvr>
  <p:transition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E9E7A-581C-EB06-DD22-B6F5A51BC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3A637-ED91-10D4-1C1D-FA7E3728CB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VERSE 2: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I know that You are all I have;</a:t>
            </a:r>
            <a:br>
              <a:rPr lang="en-US" dirty="0"/>
            </a:br>
            <a:r>
              <a:rPr lang="en-US" dirty="0"/>
              <a:t>The only reason that I live;</a:t>
            </a:r>
            <a:br>
              <a:rPr lang="en-US" dirty="0"/>
            </a:br>
            <a:r>
              <a:rPr lang="en-US" dirty="0"/>
              <a:t>The only reason that I follow... </a:t>
            </a:r>
            <a:r>
              <a:rPr lang="en-US" dirty="0" err="1"/>
              <a:t>ohooh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964026"/>
      </p:ext>
    </p:extLst>
  </p:cSld>
  <p:clrMapOvr>
    <a:masterClrMapping/>
  </p:clrMapOvr>
  <p:transition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D39F2-6958-88E7-480F-8344BE329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40B0D-C0EE-9231-0142-EAB093CC30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PRE-CHORUS: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 You captured me today, Jesus;</a:t>
            </a:r>
            <a:br>
              <a:rPr lang="en-US" dirty="0"/>
            </a:br>
            <a:r>
              <a:rPr lang="en-US" dirty="0"/>
              <a:t>   You completed all my days, </a:t>
            </a:r>
            <a:r>
              <a:rPr lang="en-US" dirty="0" err="1"/>
              <a:t>ohooh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782052"/>
      </p:ext>
    </p:extLst>
  </p:cSld>
  <p:clrMapOvr>
    <a:masterClrMapping/>
  </p:clrMapOvr>
  <p:transition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6F244-3DC8-00C2-4F93-CE40150D6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CA15A-5626-9C3E-6927-6DD5C10D0D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CHORUS: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It’s You that I am living for;</a:t>
            </a:r>
            <a:br>
              <a:rPr lang="en-US" dirty="0"/>
            </a:br>
            <a:r>
              <a:rPr lang="en-US" dirty="0"/>
              <a:t>For You Lord I will worship more;</a:t>
            </a:r>
            <a:br>
              <a:rPr lang="en-US" dirty="0"/>
            </a:br>
            <a:r>
              <a:rPr lang="en-US" dirty="0"/>
              <a:t>I will raise my hands and worship, </a:t>
            </a:r>
            <a:br>
              <a:rPr lang="en-US" dirty="0"/>
            </a:br>
            <a:r>
              <a:rPr lang="en-US" dirty="0"/>
              <a:t>worship You.</a:t>
            </a:r>
            <a:br>
              <a:rPr lang="en-US" dirty="0"/>
            </a:br>
            <a:r>
              <a:rPr lang="en-US" dirty="0"/>
              <a:t>(2X)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860575"/>
      </p:ext>
    </p:extLst>
  </p:cSld>
  <p:clrMapOvr>
    <a:masterClrMapping/>
  </p:clrMapOvr>
  <p:transition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1141</TotalTime>
  <Words>381</Words>
  <Application>Microsoft Office PowerPoint</Application>
  <PresentationFormat>Widescreen</PresentationFormat>
  <Paragraphs>13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Verdana</vt:lpstr>
      <vt:lpstr>Wingdings</vt:lpstr>
      <vt:lpstr>Wingdings 2</vt:lpstr>
      <vt:lpstr>Wingdings 3</vt:lpstr>
      <vt:lpstr>Apex</vt:lpstr>
      <vt:lpstr>I KNOW Live Loud(Elbert Flores Laruan)</vt:lpstr>
      <vt:lpstr>VERSE 1:     I know You’ve given all I need; I know Your blessings never end; I know that Your love is fore--ver   </vt:lpstr>
      <vt:lpstr>VERSE 2:     I know that You are all I have; The only reason that I live; The only reason that I follow... ohooh. </vt:lpstr>
      <vt:lpstr>PRE-CHORUS:     You captured me today, Jesus;    You completed all my days, ohooh. </vt:lpstr>
      <vt:lpstr> CHORUS:  It’s You that I am living for; For You Lord I will worship more; I will raise my hands and worship,  worship You. (2X) </vt:lpstr>
      <vt:lpstr>VERSE 1:     I know You’ve given all I need; I know Your blessings never end; I know that Your love is fore--ver   </vt:lpstr>
      <vt:lpstr>VERSE 2:     I know that You are all I have; The only reason that I live; The only reason that I follow... ohooh. </vt:lpstr>
      <vt:lpstr>PRE-CHORUS:     You captured me today, Jesus;    You completed all my days, ohooh. </vt:lpstr>
      <vt:lpstr> CHORUS:  It’s You that I am living for; For You Lord I will worship more; I will raise my hands and worship,  worship You. (2X) </vt:lpstr>
      <vt:lpstr>BRIDGE:    I am thankful for Your kindness Lord;   I am thankful for You are bountiful. (2X) </vt:lpstr>
      <vt:lpstr>PRE-CHORUS:     You captured me today, Jesus;    You completed all my days, ohooh. </vt:lpstr>
      <vt:lpstr> CHORUS:  It’s You that I am living for; For You Lord I will worship more; I will raise my hands and worship,  worship You. (2X) </vt:lpstr>
      <vt:lpstr>End    For song chords, visit www.chipstenoso.com</vt:lpstr>
    </vt:vector>
  </TitlesOfParts>
  <Company>California Department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NEW COMMANDMENT</dc:title>
  <dc:creator>s135177</dc:creator>
  <cp:lastModifiedBy>Chips Tenoso</cp:lastModifiedBy>
  <cp:revision>152</cp:revision>
  <dcterms:created xsi:type="dcterms:W3CDTF">2013-08-06T21:21:49Z</dcterms:created>
  <dcterms:modified xsi:type="dcterms:W3CDTF">2026-08-13T05:11:07Z</dcterms:modified>
</cp:coreProperties>
</file>