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5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A6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284" y="8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607877" y="286378"/>
            <a:ext cx="10972800" cy="6266822"/>
          </a:xfrm>
        </p:spPr>
        <p:txBody>
          <a:bodyPr vert="horz" lIns="45720" tIns="0" rIns="45720" bIns="0" anchor="ctr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none" baseline="0">
                <a:ln w="6350">
                  <a:noFill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</p:spTree>
  </p:cSld>
  <p:clrMapOvr>
    <a:masterClrMapping/>
  </p:clrMapOvr>
  <p:transition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3E9A3F8-EBF5-46D6-8E5D-5FDE44C86E65}" type="datetimeFigureOut">
              <a:rPr lang="en-US" smtClean="0"/>
              <a:pPr/>
              <a:t>5/12/2026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165600" y="6416676"/>
            <a:ext cx="38608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566400" y="6416676"/>
            <a:ext cx="1016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>
    <p:push dir="u"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043D6-6031-6742-10C5-2F7DFFA23D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GLORIOUS IN MAJESTY</a:t>
            </a:r>
            <a:br>
              <a:rPr lang="en-US" dirty="0"/>
            </a:br>
            <a:r>
              <a:rPr lang="en-US" sz="2800" dirty="0"/>
              <a:t>Jeff Cothran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789769"/>
      </p:ext>
    </p:extLst>
  </p:cSld>
  <p:clrMapOvr>
    <a:masterClrMapping/>
  </p:clrMapOvr>
  <p:transition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6CB29-8D32-02EE-3AE0-FD1EC38017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VERSE 1: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Glorious in majesty, holy in His praises;</a:t>
            </a:r>
            <a:br>
              <a:rPr lang="en-US" dirty="0"/>
            </a:br>
            <a:r>
              <a:rPr lang="en-US" dirty="0"/>
              <a:t>Jesus our savior and our king;</a:t>
            </a:r>
            <a:br>
              <a:rPr lang="en-US" dirty="0"/>
            </a:br>
            <a:r>
              <a:rPr lang="en-US" dirty="0"/>
              <a:t>Born a man yet God of old, let us all adore Him;</a:t>
            </a:r>
            <a:br>
              <a:rPr lang="en-US" dirty="0"/>
            </a:br>
            <a:r>
              <a:rPr lang="en-US" dirty="0"/>
              <a:t>Filled with His spirit let us sing.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244572"/>
      </p:ext>
    </p:extLst>
  </p:cSld>
  <p:clrMapOvr>
    <a:masterClrMapping/>
  </p:clrMapOvr>
  <p:transition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E60ED-DF6C-7A41-D60D-7F3C1C239A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REFRAIN: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Living is to love Him;</a:t>
            </a:r>
            <a:br>
              <a:rPr lang="en-US" dirty="0"/>
            </a:br>
            <a:r>
              <a:rPr lang="en-US" dirty="0"/>
              <a:t>Serving Him to know His freedom;</a:t>
            </a:r>
            <a:br>
              <a:rPr lang="en-US" dirty="0"/>
            </a:br>
            <a:r>
              <a:rPr lang="en-US" dirty="0"/>
              <a:t>Come along with us to join the praise of Jesus;</a:t>
            </a:r>
            <a:br>
              <a:rPr lang="en-US" dirty="0"/>
            </a:br>
            <a:r>
              <a:rPr lang="en-US" dirty="0"/>
              <a:t>  Come to Jesus now, go to live His word rejoicing.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204817"/>
      </p:ext>
    </p:extLst>
  </p:cSld>
  <p:clrMapOvr>
    <a:masterClrMapping/>
  </p:clrMapOvr>
  <p:transition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CBACF-F4CB-2D0C-3D89-BD2E08F97A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VERSE 2: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Victory He won for us, freeing us from darkness;</a:t>
            </a:r>
            <a:br>
              <a:rPr lang="en-US" dirty="0"/>
            </a:br>
            <a:r>
              <a:rPr lang="en-US" dirty="0"/>
              <a:t>Dying and rising from the dead;</a:t>
            </a:r>
            <a:br>
              <a:rPr lang="en-US" dirty="0"/>
            </a:br>
            <a:r>
              <a:rPr lang="en-US" dirty="0"/>
              <a:t>Living with the Father now, yet He is among us;</a:t>
            </a:r>
            <a:br>
              <a:rPr lang="en-US" dirty="0"/>
            </a:br>
            <a:r>
              <a:rPr lang="en-US" dirty="0"/>
              <a:t>We are the body, He the head.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34514"/>
      </p:ext>
    </p:extLst>
  </p:cSld>
  <p:clrMapOvr>
    <a:masterClrMapping/>
  </p:clrMapOvr>
  <p:transition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A567EC-C4D1-64F5-1F2A-F54C9530F8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E8EEE-6CDF-8909-0C7A-F5605D5AEF8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REFRAIN: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Living is to love Him;</a:t>
            </a:r>
            <a:br>
              <a:rPr lang="en-US" dirty="0"/>
            </a:br>
            <a:r>
              <a:rPr lang="en-US" dirty="0"/>
              <a:t>Serving Him to know His freedom;</a:t>
            </a:r>
            <a:br>
              <a:rPr lang="en-US" dirty="0"/>
            </a:br>
            <a:r>
              <a:rPr lang="en-US" dirty="0"/>
              <a:t>Come along with us to join the praise of Jesus;</a:t>
            </a:r>
            <a:br>
              <a:rPr lang="en-US" dirty="0"/>
            </a:br>
            <a:r>
              <a:rPr lang="en-US" dirty="0"/>
              <a:t>  Come to Jesus now, go to live His word rejoicing.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264060"/>
      </p:ext>
    </p:extLst>
  </p:cSld>
  <p:clrMapOvr>
    <a:masterClrMapping/>
  </p:clrMapOvr>
  <p:transition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E3799-DC16-C845-93E5-3D5DE99EAB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VERSE 3: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Brethren, we live in love, living with each other;</a:t>
            </a:r>
            <a:br>
              <a:rPr lang="en-US" dirty="0"/>
            </a:br>
            <a:r>
              <a:rPr lang="en-US" dirty="0"/>
              <a:t>Gladly we share each other’s pain;</a:t>
            </a:r>
            <a:br>
              <a:rPr lang="en-US" dirty="0"/>
            </a:br>
            <a:r>
              <a:rPr lang="en-US" dirty="0"/>
              <a:t>Yet He will not leave us so, soon He is returning;</a:t>
            </a:r>
            <a:br>
              <a:rPr lang="en-US" dirty="0"/>
            </a:br>
            <a:r>
              <a:rPr lang="en-US" dirty="0"/>
              <a:t>Taking us back with Him to reign. </a:t>
            </a:r>
          </a:p>
        </p:txBody>
      </p:sp>
    </p:spTree>
    <p:extLst>
      <p:ext uri="{BB962C8B-B14F-4D97-AF65-F5344CB8AC3E}">
        <p14:creationId xmlns:p14="http://schemas.microsoft.com/office/powerpoint/2010/main" val="4206776651"/>
      </p:ext>
    </p:extLst>
  </p:cSld>
  <p:clrMapOvr>
    <a:masterClrMapping/>
  </p:clrMapOvr>
  <p:transition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BB9150-3AC0-8473-92A6-B8C402478C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3C027-4B1E-83D8-6C9A-8A5A71696C4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REFRAIN: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Living is to love Him;</a:t>
            </a:r>
            <a:br>
              <a:rPr lang="en-US" dirty="0"/>
            </a:br>
            <a:r>
              <a:rPr lang="en-US" dirty="0"/>
              <a:t>Serving Him to know His freedom;</a:t>
            </a:r>
            <a:br>
              <a:rPr lang="en-US" dirty="0"/>
            </a:br>
            <a:r>
              <a:rPr lang="en-US" dirty="0"/>
              <a:t>Come along with us to join the praise of Jesus;</a:t>
            </a:r>
            <a:br>
              <a:rPr lang="en-US" dirty="0"/>
            </a:br>
            <a:r>
              <a:rPr lang="en-US" dirty="0"/>
              <a:t>  Come to Jesus now, go to live His word rejoicing.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030529"/>
      </p:ext>
    </p:extLst>
  </p:cSld>
  <p:clrMapOvr>
    <a:masterClrMapping/>
  </p:clrMapOvr>
  <p:transition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8DBE7-C8EF-863D-D905-03EEFD0BD4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ENDING: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Come to Jesus now, go to live His word rejoicing.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001986"/>
      </p:ext>
    </p:extLst>
  </p:cSld>
  <p:clrMapOvr>
    <a:masterClrMapping/>
  </p:clrMapOvr>
  <p:transition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End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2000" dirty="0"/>
              <a:t>For song chords, visit</a:t>
            </a:r>
            <a:br>
              <a:rPr lang="en-US" sz="2000" dirty="0"/>
            </a:br>
            <a:r>
              <a:rPr lang="en-US" sz="2000" dirty="0"/>
              <a:t>www.chipstenoso.com</a:t>
            </a:r>
            <a:endParaRPr lang="en-US" dirty="0"/>
          </a:p>
        </p:txBody>
      </p:sp>
    </p:spTree>
  </p:cSld>
  <p:clrMapOvr>
    <a:masterClrMapping/>
  </p:clrMapOvr>
  <p:transition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1156</TotalTime>
  <Words>321</Words>
  <Application>Microsoft Office PowerPoint</Application>
  <PresentationFormat>Widescreen</PresentationFormat>
  <Paragraphs>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Verdana</vt:lpstr>
      <vt:lpstr>Wingdings</vt:lpstr>
      <vt:lpstr>Wingdings 2</vt:lpstr>
      <vt:lpstr>Wingdings 3</vt:lpstr>
      <vt:lpstr>Apex</vt:lpstr>
      <vt:lpstr>GLORIOUS IN MAJESTY Jeff Cothran</vt:lpstr>
      <vt:lpstr>VERSE 1:  Glorious in majesty, holy in His praises; Jesus our savior and our king; Born a man yet God of old, let us all adore Him; Filled with His spirit let us sing. </vt:lpstr>
      <vt:lpstr> REFRAIN:  Living is to love Him; Serving Him to know His freedom; Come along with us to join the praise of Jesus;   Come to Jesus now, go to live His word rejoicing. </vt:lpstr>
      <vt:lpstr>VERSE 2:  Victory He won for us, freeing us from darkness; Dying and rising from the dead; Living with the Father now, yet He is among us; We are the body, He the head. </vt:lpstr>
      <vt:lpstr> REFRAIN:  Living is to love Him; Serving Him to know His freedom; Come along with us to join the praise of Jesus;   Come to Jesus now, go to live His word rejoicing. </vt:lpstr>
      <vt:lpstr>VERSE 3:  Brethren, we live in love, living with each other; Gladly we share each other’s pain; Yet He will not leave us so, soon He is returning; Taking us back with Him to reign. </vt:lpstr>
      <vt:lpstr> REFRAIN:  Living is to love Him; Serving Him to know His freedom; Come along with us to join the praise of Jesus;   Come to Jesus now, go to live His word rejoicing. </vt:lpstr>
      <vt:lpstr>ENDING:    Come to Jesus now, go to live His word rejoicing. </vt:lpstr>
      <vt:lpstr>End    For song chords, visit www.chipstenoso.com</vt:lpstr>
    </vt:vector>
  </TitlesOfParts>
  <Company>California Department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NEW COMMANDMENT</dc:title>
  <dc:creator>s135177</dc:creator>
  <cp:lastModifiedBy>Chips Tenoso</cp:lastModifiedBy>
  <cp:revision>154</cp:revision>
  <dcterms:created xsi:type="dcterms:W3CDTF">2013-08-06T21:21:49Z</dcterms:created>
  <dcterms:modified xsi:type="dcterms:W3CDTF">2026-05-12T07:12:29Z</dcterms:modified>
</cp:coreProperties>
</file>