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68" r:id="rId3"/>
    <p:sldId id="269" r:id="rId4"/>
    <p:sldId id="270" r:id="rId5"/>
    <p:sldId id="271" r:id="rId6"/>
    <p:sldId id="273" r:id="rId7"/>
    <p:sldId id="274" r:id="rId8"/>
    <p:sldId id="275" r:id="rId9"/>
    <p:sldId id="272" r:id="rId10"/>
    <p:sldId id="276" r:id="rId11"/>
    <p:sldId id="277" r:id="rId12"/>
    <p:sldId id="278" r:id="rId13"/>
    <p:sldId id="279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1" autoAdjust="0"/>
    <p:restoredTop sz="94660"/>
  </p:normalViewPr>
  <p:slideViewPr>
    <p:cSldViewPr>
      <p:cViewPr varScale="1">
        <p:scale>
          <a:sx n="104" d="100"/>
          <a:sy n="104" d="100"/>
        </p:scale>
        <p:origin x="304" y="8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3200" y="165316"/>
            <a:ext cx="11785600" cy="6464085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ALL THAT HAS BREATH PRAISE</a:t>
            </a:r>
            <a:br>
              <a:rPr lang="en-US" dirty="0"/>
            </a:br>
            <a:r>
              <a:rPr lang="en-US" sz="2800" dirty="0"/>
              <a:t>Bimbo </a:t>
            </a:r>
            <a:r>
              <a:rPr lang="en-US" sz="2800" dirty="0" err="1"/>
              <a:t>Yerro</a:t>
            </a:r>
            <a:endParaRPr lang="en-US" sz="2800" dirty="0"/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2E48-9512-993A-A266-04CDC0C1A8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BRIDGE:</a:t>
            </a:r>
            <a:br>
              <a:rPr lang="en-US" sz="4000" dirty="0"/>
            </a:br>
            <a:r>
              <a:rPr lang="en-US" sz="4000" dirty="0"/>
              <a:t>Let all that has breath, Praise the Lord!</a:t>
            </a:r>
            <a:br>
              <a:rPr lang="en-US" sz="4000" dirty="0"/>
            </a:br>
            <a:r>
              <a:rPr lang="en-US" sz="4000" dirty="0"/>
              <a:t>May we not forget what he has done;</a:t>
            </a:r>
            <a:br>
              <a:rPr lang="en-US" sz="4000" dirty="0"/>
            </a:br>
            <a:r>
              <a:rPr lang="en-US" sz="4000" dirty="0"/>
              <a:t>Our strength, our hope, and our salvation!</a:t>
            </a:r>
            <a:br>
              <a:rPr lang="en-US" sz="4000" dirty="0"/>
            </a:br>
            <a:r>
              <a:rPr lang="en-US" sz="4000" dirty="0"/>
              <a:t>And bless the Lord for He reigns </a:t>
            </a:r>
            <a:br>
              <a:rPr lang="en-US" sz="4000" dirty="0"/>
            </a:br>
            <a:r>
              <a:rPr lang="en-US" sz="4000" dirty="0"/>
              <a:t>forevermore!</a:t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90227368"/>
      </p:ext>
    </p:extLst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68F73-824D-6D07-7B76-B5AA76E1D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200" y="165316"/>
            <a:ext cx="11785600" cy="6921284"/>
          </a:xfrm>
        </p:spPr>
        <p:txBody>
          <a:bodyPr>
            <a:normAutofit fontScale="90000"/>
          </a:bodyPr>
          <a:lstStyle/>
          <a:p>
            <a:r>
              <a:rPr lang="en-US" dirty="0"/>
              <a:t>CODA:</a:t>
            </a:r>
            <a:br>
              <a:rPr lang="en-US" dirty="0"/>
            </a:br>
            <a:r>
              <a:rPr lang="en-US" dirty="0"/>
              <a:t>Let all that has breath, Praise the Lord!</a:t>
            </a:r>
            <a:br>
              <a:rPr lang="en-US" dirty="0"/>
            </a:br>
            <a:r>
              <a:rPr lang="en-US" dirty="0"/>
              <a:t>Let all that has breath, Praise the Lord!</a:t>
            </a:r>
            <a:br>
              <a:rPr lang="en-US" dirty="0"/>
            </a:br>
            <a:r>
              <a:rPr lang="en-US" dirty="0"/>
              <a:t>Let all that has breath, Praise the Lord!</a:t>
            </a:r>
            <a:br>
              <a:rPr lang="en-US" dirty="0"/>
            </a:br>
            <a:r>
              <a:rPr lang="en-US" dirty="0"/>
              <a:t>Oh, Praise You Lord!</a:t>
            </a:r>
            <a:br>
              <a:rPr lang="en-US" dirty="0"/>
            </a:br>
            <a:r>
              <a:rPr lang="en-US" dirty="0"/>
              <a:t>(2X)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792743"/>
      </p:ext>
    </p:extLst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330BD-7655-2EE7-856A-706D63D1B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941E5-6C90-CC5E-0734-FCF47C690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Oh, what a love we get to have, and;</a:t>
            </a:r>
            <a:br>
              <a:rPr lang="en-US" dirty="0"/>
            </a:br>
            <a:r>
              <a:rPr lang="en-US" dirty="0"/>
              <a:t>Oh, what a God we get to know, and;</a:t>
            </a:r>
            <a:br>
              <a:rPr lang="en-US" dirty="0"/>
            </a:br>
            <a:r>
              <a:rPr lang="en-US" dirty="0"/>
              <a:t>Oh, I desire to give you praise;</a:t>
            </a:r>
            <a:br>
              <a:rPr lang="en-US" dirty="0"/>
            </a:br>
            <a:r>
              <a:rPr lang="en-US" dirty="0"/>
              <a:t>Oh, Praise You Lord!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83243"/>
      </p:ext>
    </p:extLst>
  </p:cSld>
  <p:clrMapOvr>
    <a:masterClrMapping/>
  </p:clrMapOvr>
  <p:transition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F6718-431B-FB3D-4143-BD89B01BC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4B268-FAAF-C246-3308-043747880F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Oh, what a king, His life He gave;</a:t>
            </a:r>
            <a:br>
              <a:rPr lang="en-US" dirty="0"/>
            </a:br>
            <a:r>
              <a:rPr lang="en-US" dirty="0"/>
              <a:t>All for the sake that we may live, and;</a:t>
            </a:r>
            <a:br>
              <a:rPr lang="en-US" dirty="0"/>
            </a:br>
            <a:r>
              <a:rPr lang="en-US" dirty="0"/>
              <a:t>Oh, I desire to give you praise;</a:t>
            </a:r>
            <a:br>
              <a:rPr lang="en-US" dirty="0"/>
            </a:br>
            <a:r>
              <a:rPr lang="en-US" dirty="0"/>
              <a:t>Oh, Praise You Lord!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543349"/>
      </p:ext>
    </p:extLst>
  </p:cSld>
  <p:clrMapOvr>
    <a:masterClrMapping/>
  </p:clrMapOvr>
  <p:transition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800" dirty="0"/>
              <a:t>For song chords, visit</a:t>
            </a:r>
            <a:br>
              <a:rPr lang="en-US" sz="2800" dirty="0"/>
            </a:br>
            <a:r>
              <a:rPr lang="en-US" sz="2800" dirty="0"/>
              <a:t>www.chipstenoso.com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23184-728A-0F6E-F3DB-8C740CD281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VERSE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Mountains of blessings, riches untold;</a:t>
            </a:r>
            <a:br>
              <a:rPr lang="en-US" dirty="0"/>
            </a:br>
            <a:r>
              <a:rPr lang="en-US" dirty="0"/>
              <a:t>Goodness that flows from heaven above;</a:t>
            </a:r>
            <a:br>
              <a:rPr lang="en-US" dirty="0"/>
            </a:br>
            <a:r>
              <a:rPr lang="en-US" dirty="0"/>
              <a:t>The earth declares, you are our God!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299624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17297-2972-E3A7-D822-D467C7D5EC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River of mercy, ocean of grace;</a:t>
            </a:r>
            <a:br>
              <a:rPr lang="en-US" dirty="0"/>
            </a:br>
            <a:r>
              <a:rPr lang="en-US" dirty="0"/>
              <a:t>Oh, what a God we get to embrace;</a:t>
            </a:r>
            <a:br>
              <a:rPr lang="en-US" dirty="0"/>
            </a:br>
            <a:r>
              <a:rPr lang="en-US" dirty="0"/>
              <a:t>Your presence Lord, is here overwhelming!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01449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DB1FA-8276-7A9F-7178-E00840D11B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PRE-CHORUS: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 all this creation, I see your face;</a:t>
            </a:r>
            <a:br>
              <a:rPr lang="en-US" dirty="0"/>
            </a:br>
            <a:r>
              <a:rPr lang="en-US" dirty="0"/>
              <a:t>Let all that lives praise Your name.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667077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13BF4-4418-75CA-2948-3E4C0DE1CD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Oh, what a love we get to have, and;</a:t>
            </a:r>
            <a:br>
              <a:rPr lang="en-US" dirty="0"/>
            </a:br>
            <a:r>
              <a:rPr lang="en-US" dirty="0"/>
              <a:t>Oh, what a God we get to know, and;</a:t>
            </a:r>
            <a:br>
              <a:rPr lang="en-US" dirty="0"/>
            </a:br>
            <a:r>
              <a:rPr lang="en-US" dirty="0"/>
              <a:t>Oh, I desire to give you praise;</a:t>
            </a:r>
            <a:br>
              <a:rPr lang="en-US" dirty="0"/>
            </a:br>
            <a:r>
              <a:rPr lang="en-US" dirty="0"/>
              <a:t>Oh, Praise You Lord!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42897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0D27D-DF55-3D91-9BE2-317E25677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20CBC-BE23-D224-4B1F-141EE709B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River of mercy, ocean of grace;</a:t>
            </a:r>
            <a:br>
              <a:rPr lang="en-US" dirty="0"/>
            </a:br>
            <a:r>
              <a:rPr lang="en-US" dirty="0"/>
              <a:t>Oh, what a God we get to embrace;</a:t>
            </a:r>
            <a:br>
              <a:rPr lang="en-US" dirty="0"/>
            </a:br>
            <a:r>
              <a:rPr lang="en-US" dirty="0"/>
              <a:t>Your presence Lord, is here overwhelming!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416890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015E5-221F-BABD-101D-DDC28B725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77655-BA82-0658-D091-99CB91AB56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PRE-CHORUS: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 all this creation, I see your face;</a:t>
            </a:r>
            <a:br>
              <a:rPr lang="en-US" dirty="0"/>
            </a:br>
            <a:r>
              <a:rPr lang="en-US" dirty="0"/>
              <a:t>Let all that lives praise Your name.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4338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9741D-A5D7-86F7-8F2B-CD8E9FAB5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3E97-F782-4CC1-FCED-A721416A31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Oh, what a love we get to have, and;</a:t>
            </a:r>
            <a:br>
              <a:rPr lang="en-US" dirty="0"/>
            </a:br>
            <a:r>
              <a:rPr lang="en-US" dirty="0"/>
              <a:t>Oh, what a God we get to know, and;</a:t>
            </a:r>
            <a:br>
              <a:rPr lang="en-US" dirty="0"/>
            </a:br>
            <a:r>
              <a:rPr lang="en-US" dirty="0"/>
              <a:t>Oh, I desire to give you praise;</a:t>
            </a:r>
            <a:br>
              <a:rPr lang="en-US" dirty="0"/>
            </a:br>
            <a:r>
              <a:rPr lang="en-US" dirty="0"/>
              <a:t>Oh, Praise You Lord!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885364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53EA3-1F04-4F91-8D07-1A282B7D05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Oh, what a king, His life He gave;</a:t>
            </a:r>
            <a:br>
              <a:rPr lang="en-US" dirty="0"/>
            </a:br>
            <a:r>
              <a:rPr lang="en-US" dirty="0"/>
              <a:t>All for the sake that we may live, and;</a:t>
            </a:r>
            <a:br>
              <a:rPr lang="en-US" dirty="0"/>
            </a:br>
            <a:r>
              <a:rPr lang="en-US" dirty="0"/>
              <a:t>Oh, I desire to give you praise;</a:t>
            </a:r>
            <a:br>
              <a:rPr lang="en-US" dirty="0"/>
            </a:br>
            <a:r>
              <a:rPr lang="en-US" dirty="0"/>
              <a:t>Oh, Praise You Lord!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513412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1931</TotalTime>
  <Words>500</Words>
  <Application>Microsoft Office PowerPoint</Application>
  <PresentationFormat>Widescreen</PresentationFormat>
  <Paragraphs>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Verdana</vt:lpstr>
      <vt:lpstr>Wingdings</vt:lpstr>
      <vt:lpstr>Wingdings 2</vt:lpstr>
      <vt:lpstr>Wingdings 3</vt:lpstr>
      <vt:lpstr>Apex</vt:lpstr>
      <vt:lpstr>ALL THAT HAS BREATH PRAISE Bimbo Yerro</vt:lpstr>
      <vt:lpstr>VERSE 1:  Mountains of blessings, riches untold; Goodness that flows from heaven above; The earth declares, you are our God! </vt:lpstr>
      <vt:lpstr>VERSE 2:  River of mercy, ocean of grace; Oh, what a God we get to embrace; Your presence Lord, is here overwhelming! </vt:lpstr>
      <vt:lpstr>PRE-CHORUS:  In all this creation, I see your face; Let all that lives praise Your name. </vt:lpstr>
      <vt:lpstr>CHORUS 1:  Oh, what a love we get to have, and; Oh, what a God we get to know, and; Oh, I desire to give you praise; Oh, Praise You Lord! </vt:lpstr>
      <vt:lpstr>VERSE 2:  River of mercy, ocean of grace; Oh, what a God we get to embrace; Your presence Lord, is here overwhelming! </vt:lpstr>
      <vt:lpstr>PRE-CHORUS:  In all this creation, I see your face; Let all that lives praise Your name. </vt:lpstr>
      <vt:lpstr>CHORUS 1:  Oh, what a love we get to have, and; Oh, what a God we get to know, and; Oh, I desire to give you praise; Oh, Praise You Lord! </vt:lpstr>
      <vt:lpstr>CHORUS 2:  Oh, what a king, His life He gave; All for the sake that we may live, and; Oh, I desire to give you praise; Oh, Praise You Lord! </vt:lpstr>
      <vt:lpstr>BRIDGE: Let all that has breath, Praise the Lord! May we not forget what he has done; Our strength, our hope, and our salvation! And bless the Lord for He reigns  forevermore! </vt:lpstr>
      <vt:lpstr>CODA: Let all that has breath, Praise the Lord! Let all that has breath, Praise the Lord! Let all that has breath, Praise the Lord! Oh, Praise You Lord! (2X) </vt:lpstr>
      <vt:lpstr>CHORUS 1:  Oh, what a love we get to have, and; Oh, what a God we get to know, and; Oh, I desire to give you praise; Oh, Praise You Lord! </vt:lpstr>
      <vt:lpstr>CHORUS 2:  Oh, what a king, His life He gave; All for the sake that we may live, and; Oh, I desire to give you praise; Oh, Praise You Lord!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263</cp:revision>
  <dcterms:created xsi:type="dcterms:W3CDTF">2013-08-06T21:21:49Z</dcterms:created>
  <dcterms:modified xsi:type="dcterms:W3CDTF">2026-06-11T06:51:51Z</dcterms:modified>
</cp:coreProperties>
</file>