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5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A6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1108" y="3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 hasCustomPrompt="1"/>
          </p:nvPr>
        </p:nvSpPr>
        <p:spPr>
          <a:xfrm>
            <a:off x="607877" y="286378"/>
            <a:ext cx="10972800" cy="6266822"/>
          </a:xfrm>
        </p:spPr>
        <p:txBody>
          <a:bodyPr vert="horz" lIns="45720" tIns="0" rIns="45720" bIns="0" anchor="ctr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6000" b="1" cap="none" baseline="0">
                <a:ln w="6350">
                  <a:noFill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</p:spTree>
  </p:cSld>
  <p:clrMapOvr>
    <a:masterClrMapping/>
  </p:clrMapOvr>
  <p:transition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3E9A3F8-EBF5-46D6-8E5D-5FDE44C86E65}" type="datetimeFigureOut">
              <a:rPr lang="en-US" smtClean="0"/>
              <a:pPr/>
              <a:t>3/5/2026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566400" y="6416676"/>
            <a:ext cx="1016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8FF8A43-5306-4B32-97EA-1F98CD555CD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ransition>
    <p:push dir="u"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043D6-6031-6742-10C5-2F7DFFA23D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ALL FOR YOU</a:t>
            </a:r>
            <a:br>
              <a:rPr lang="en-US" dirty="0"/>
            </a:br>
            <a:r>
              <a:rPr lang="en-US" sz="2800" dirty="0"/>
              <a:t>Dexter Suban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789769"/>
      </p:ext>
    </p:extLst>
  </p:cSld>
  <p:clrMapOvr>
    <a:masterClrMapping/>
  </p:clrMapOvr>
  <p:transition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486F2-ECDA-73B1-EF27-0A258517F4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876" y="685800"/>
            <a:ext cx="11126923" cy="5867400"/>
          </a:xfrm>
        </p:spPr>
        <p:txBody>
          <a:bodyPr>
            <a:noAutofit/>
          </a:bodyPr>
          <a:lstStyle/>
          <a:p>
            <a:r>
              <a:rPr lang="en-US" sz="4800" dirty="0"/>
              <a:t>BRIDGE:</a:t>
            </a:r>
            <a:br>
              <a:rPr lang="en-US" sz="4800" dirty="0"/>
            </a:br>
            <a:r>
              <a:rPr lang="en-US" sz="4800" dirty="0"/>
              <a:t>My God You </a:t>
            </a:r>
            <a:r>
              <a:rPr lang="en-US" sz="4800" dirty="0" err="1"/>
              <a:t>lived,to</a:t>
            </a:r>
            <a:r>
              <a:rPr lang="en-US" sz="4800" dirty="0"/>
              <a:t> glorify;</a:t>
            </a:r>
            <a:br>
              <a:rPr lang="en-US" sz="4800" dirty="0"/>
            </a:br>
            <a:r>
              <a:rPr lang="en-US" sz="4800" dirty="0"/>
              <a:t>Love came down to save;</a:t>
            </a:r>
            <a:br>
              <a:rPr lang="en-US" sz="4800" dirty="0"/>
            </a:br>
            <a:r>
              <a:rPr lang="en-US" sz="4800" dirty="0"/>
              <a:t>Pierced and crucified ;</a:t>
            </a:r>
            <a:br>
              <a:rPr lang="en-US" sz="4800" dirty="0"/>
            </a:br>
            <a:r>
              <a:rPr lang="en-US" sz="4800" dirty="0"/>
              <a:t>Conquered death, gave new life</a:t>
            </a:r>
            <a:br>
              <a:rPr lang="en-US" sz="4800" dirty="0"/>
            </a:br>
            <a:r>
              <a:rPr lang="en-US" sz="4800" dirty="0"/>
              <a:t>How You saved my soul;</a:t>
            </a:r>
            <a:br>
              <a:rPr lang="en-US" sz="4800" dirty="0"/>
            </a:br>
            <a:r>
              <a:rPr lang="en-US" sz="4800" dirty="0"/>
              <a:t>Now I’m alive.</a:t>
            </a:r>
            <a:br>
              <a:rPr lang="en-US" sz="4800" dirty="0"/>
            </a:br>
            <a:r>
              <a:rPr lang="en-US" sz="4800" dirty="0"/>
              <a:t>(REPEAT) </a:t>
            </a:r>
            <a:br>
              <a:rPr lang="en-US" sz="4800" dirty="0"/>
            </a:b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165648484"/>
      </p:ext>
    </p:extLst>
  </p:cSld>
  <p:clrMapOvr>
    <a:masterClrMapping/>
  </p:clrMapOvr>
  <p:transition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D62DF-6DCB-ACCF-8E13-A3DF6F63C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C6BBC-3AA5-7913-7435-0FDBAA0C06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877" y="990600"/>
            <a:ext cx="10972800" cy="5562600"/>
          </a:xfrm>
        </p:spPr>
        <p:txBody>
          <a:bodyPr>
            <a:noAutofit/>
          </a:bodyPr>
          <a:lstStyle/>
          <a:p>
            <a:r>
              <a:rPr lang="en-US" sz="4800" dirty="0"/>
              <a:t>PRE-CHORUS:</a:t>
            </a:r>
            <a:br>
              <a:rPr lang="en-US" sz="4800" dirty="0"/>
            </a:br>
            <a:r>
              <a:rPr lang="en-US" sz="4800" dirty="0"/>
              <a:t>Not for what You’ve done;</a:t>
            </a:r>
            <a:br>
              <a:rPr lang="en-US" sz="4800" dirty="0"/>
            </a:br>
            <a:r>
              <a:rPr lang="en-US" sz="4800" dirty="0"/>
              <a:t>I stand here praising;</a:t>
            </a:r>
            <a:br>
              <a:rPr lang="en-US" sz="4800" dirty="0"/>
            </a:br>
            <a:r>
              <a:rPr lang="en-US" sz="4800" dirty="0"/>
              <a:t>You for who You are;</a:t>
            </a:r>
            <a:br>
              <a:rPr lang="en-US" sz="4800" dirty="0"/>
            </a:br>
            <a:r>
              <a:rPr lang="en-US" sz="4800" dirty="0"/>
              <a:t>My God and only;</a:t>
            </a:r>
            <a:br>
              <a:rPr lang="en-US" sz="4800" dirty="0"/>
            </a:br>
            <a:r>
              <a:rPr lang="en-US" sz="4800" dirty="0"/>
              <a:t>Now in the freedom You give;</a:t>
            </a:r>
            <a:br>
              <a:rPr lang="en-US" sz="4800" dirty="0"/>
            </a:br>
            <a:r>
              <a:rPr lang="en-US" sz="4800" dirty="0"/>
              <a:t>I choose the path You live, Jesus!</a:t>
            </a:r>
            <a:br>
              <a:rPr lang="en-US" sz="4800" dirty="0"/>
            </a:b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193660448"/>
      </p:ext>
    </p:extLst>
  </p:cSld>
  <p:clrMapOvr>
    <a:masterClrMapping/>
  </p:clrMapOvr>
  <p:transition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826E9-6279-1834-08A0-E5CC88107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5F98A-AE26-8BE2-64E0-B93B6A0716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400" dirty="0"/>
              <a:t>CHORUS:</a:t>
            </a:r>
            <a:br>
              <a:rPr lang="en-US" sz="4400" dirty="0"/>
            </a:br>
            <a:r>
              <a:rPr lang="en-US" sz="4400" dirty="0"/>
              <a:t>  I will follow Your way;                                       </a:t>
            </a:r>
            <a:br>
              <a:rPr lang="en-US" sz="4400" dirty="0"/>
            </a:br>
            <a:r>
              <a:rPr lang="en-US" sz="4400" dirty="0"/>
              <a:t>For Your love has taken my heart;</a:t>
            </a:r>
            <a:br>
              <a:rPr lang="en-US" sz="4400" dirty="0"/>
            </a:br>
            <a:r>
              <a:rPr lang="en-US" sz="4400" dirty="0"/>
              <a:t>My life, my praise is all for You;</a:t>
            </a:r>
            <a:br>
              <a:rPr lang="en-US" sz="4400" dirty="0"/>
            </a:br>
            <a:r>
              <a:rPr lang="en-US" sz="4400" dirty="0"/>
              <a:t>  And Your heart has captured me;</a:t>
            </a:r>
            <a:br>
              <a:rPr lang="en-US" sz="4400" dirty="0"/>
            </a:br>
            <a:r>
              <a:rPr lang="en-US" sz="4400" dirty="0"/>
              <a:t>For I am taken by Your Endless                                      </a:t>
            </a:r>
            <a:br>
              <a:rPr lang="en-US" sz="4400" dirty="0"/>
            </a:br>
            <a:r>
              <a:rPr lang="en-US" sz="4400" dirty="0"/>
              <a:t>mercies and Your graces, my God</a:t>
            </a:r>
            <a:br>
              <a:rPr lang="en-US" sz="4400" dirty="0"/>
            </a:br>
            <a:r>
              <a:rPr lang="en-US" sz="4400" dirty="0"/>
              <a:t>(REPEAT)</a:t>
            </a:r>
            <a:br>
              <a:rPr lang="en-US" sz="4400" dirty="0"/>
            </a:b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260763650"/>
      </p:ext>
    </p:extLst>
  </p:cSld>
  <p:clrMapOvr>
    <a:masterClrMapping/>
  </p:clrMapOvr>
  <p:transition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End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sz="2000" dirty="0"/>
              <a:t>For song chords, visit</a:t>
            </a:r>
            <a:br>
              <a:rPr lang="en-US" sz="2000" dirty="0"/>
            </a:br>
            <a:r>
              <a:rPr lang="en-US" sz="2000" dirty="0"/>
              <a:t>www.chipstenoso.com</a:t>
            </a:r>
            <a:endParaRPr lang="en-US" dirty="0"/>
          </a:p>
        </p:txBody>
      </p:sp>
    </p:spTree>
  </p:cSld>
  <p:clrMapOvr>
    <a:masterClrMapping/>
  </p:clrMapOvr>
  <p:transition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E193B-8EBA-1113-2989-DADFF816DD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VERSE 1: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  You took me from the darkest night;</a:t>
            </a:r>
            <a:br>
              <a:rPr lang="en-US" dirty="0"/>
            </a:br>
            <a:r>
              <a:rPr lang="en-US" dirty="0"/>
              <a:t>And  called me to Your light</a:t>
            </a:r>
            <a:br>
              <a:rPr lang="en-US" dirty="0"/>
            </a:br>
            <a:r>
              <a:rPr lang="en-US" dirty="0"/>
              <a:t>  To Your light.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012001"/>
      </p:ext>
    </p:extLst>
  </p:cSld>
  <p:clrMapOvr>
    <a:masterClrMapping/>
  </p:clrMapOvr>
  <p:transition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AFE2C-DC7B-FE52-CD6A-1E1EC83CED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VERSE 2: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  Your love it helped me overcome;</a:t>
            </a:r>
            <a:br>
              <a:rPr lang="en-US" dirty="0"/>
            </a:br>
            <a:r>
              <a:rPr lang="en-US" dirty="0"/>
              <a:t>Now I stand here strong</a:t>
            </a:r>
            <a:br>
              <a:rPr lang="en-US" dirty="0"/>
            </a:br>
            <a:r>
              <a:rPr lang="en-US" dirty="0" err="1"/>
              <a:t>‘Cause</a:t>
            </a:r>
            <a:r>
              <a:rPr lang="en-US" dirty="0"/>
              <a:t> of You alone.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237729"/>
      </p:ext>
    </p:extLst>
  </p:cSld>
  <p:clrMapOvr>
    <a:masterClrMapping/>
  </p:clrMapOvr>
  <p:transition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12740-8183-FCE9-1960-36F8953BCA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877" y="990600"/>
            <a:ext cx="10972800" cy="5562600"/>
          </a:xfrm>
        </p:spPr>
        <p:txBody>
          <a:bodyPr>
            <a:noAutofit/>
          </a:bodyPr>
          <a:lstStyle/>
          <a:p>
            <a:r>
              <a:rPr lang="en-US" sz="4800" dirty="0"/>
              <a:t>PRE-CHORUS:</a:t>
            </a:r>
            <a:br>
              <a:rPr lang="en-US" sz="4800" dirty="0"/>
            </a:br>
            <a:r>
              <a:rPr lang="en-US" sz="4800" dirty="0"/>
              <a:t>Not for what You’ve done;</a:t>
            </a:r>
            <a:br>
              <a:rPr lang="en-US" sz="4800" dirty="0"/>
            </a:br>
            <a:r>
              <a:rPr lang="en-US" sz="4800" dirty="0"/>
              <a:t>I stand here praising;</a:t>
            </a:r>
            <a:br>
              <a:rPr lang="en-US" sz="4800" dirty="0"/>
            </a:br>
            <a:r>
              <a:rPr lang="en-US" sz="4800" dirty="0"/>
              <a:t>You for who You are;</a:t>
            </a:r>
            <a:br>
              <a:rPr lang="en-US" sz="4800" dirty="0"/>
            </a:br>
            <a:r>
              <a:rPr lang="en-US" sz="4800" dirty="0"/>
              <a:t>My God and only;</a:t>
            </a:r>
            <a:br>
              <a:rPr lang="en-US" sz="4800" dirty="0"/>
            </a:br>
            <a:r>
              <a:rPr lang="en-US" sz="4800" dirty="0"/>
              <a:t>Now in the freedom You give;</a:t>
            </a:r>
            <a:br>
              <a:rPr lang="en-US" sz="4800" dirty="0"/>
            </a:br>
            <a:r>
              <a:rPr lang="en-US" sz="4800" dirty="0"/>
              <a:t>I choose the path You live, Jesus!</a:t>
            </a:r>
            <a:br>
              <a:rPr lang="en-US" sz="4800" dirty="0"/>
            </a:b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702999006"/>
      </p:ext>
    </p:extLst>
  </p:cSld>
  <p:clrMapOvr>
    <a:masterClrMapping/>
  </p:clrMapOvr>
  <p:transition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0BEEA-86F4-E82C-26D5-408B290123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400" dirty="0"/>
              <a:t>CHORUS:</a:t>
            </a:r>
            <a:br>
              <a:rPr lang="en-US" sz="4400" dirty="0"/>
            </a:br>
            <a:r>
              <a:rPr lang="en-US" sz="4400" dirty="0"/>
              <a:t>  I will follow Your way;                                       </a:t>
            </a:r>
            <a:br>
              <a:rPr lang="en-US" sz="4400" dirty="0"/>
            </a:br>
            <a:r>
              <a:rPr lang="en-US" sz="4400" dirty="0"/>
              <a:t>For Your love has taken my heart;</a:t>
            </a:r>
            <a:br>
              <a:rPr lang="en-US" sz="4400" dirty="0"/>
            </a:br>
            <a:r>
              <a:rPr lang="en-US" sz="4400" dirty="0"/>
              <a:t>My life, my praise is all for You;</a:t>
            </a:r>
            <a:br>
              <a:rPr lang="en-US" sz="4400" dirty="0"/>
            </a:br>
            <a:r>
              <a:rPr lang="en-US" sz="4400" dirty="0"/>
              <a:t>  And Your heart has captured me;</a:t>
            </a:r>
            <a:br>
              <a:rPr lang="en-US" sz="4400" dirty="0"/>
            </a:br>
            <a:r>
              <a:rPr lang="en-US" sz="4400" dirty="0"/>
              <a:t>For I am taken by Your Endless                                      </a:t>
            </a:r>
            <a:br>
              <a:rPr lang="en-US" sz="4400" dirty="0"/>
            </a:br>
            <a:r>
              <a:rPr lang="en-US" sz="4400" dirty="0"/>
              <a:t>mercies and Your graces, my God</a:t>
            </a:r>
            <a:br>
              <a:rPr lang="en-US" sz="4400" dirty="0"/>
            </a:b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79303181"/>
      </p:ext>
    </p:extLst>
  </p:cSld>
  <p:clrMapOvr>
    <a:masterClrMapping/>
  </p:clrMapOvr>
  <p:transition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43F29-49EE-859A-A8F9-94C81E2FC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E3542-9939-C9EF-6AED-D980D09D10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VERSE 1: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  You took me from the darkest night;</a:t>
            </a:r>
            <a:br>
              <a:rPr lang="en-US" dirty="0"/>
            </a:br>
            <a:r>
              <a:rPr lang="en-US" dirty="0"/>
              <a:t>And  called me to Your light</a:t>
            </a:r>
            <a:br>
              <a:rPr lang="en-US" dirty="0"/>
            </a:br>
            <a:r>
              <a:rPr lang="en-US" dirty="0"/>
              <a:t>  To Your light.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68324"/>
      </p:ext>
    </p:extLst>
  </p:cSld>
  <p:clrMapOvr>
    <a:masterClrMapping/>
  </p:clrMapOvr>
  <p:transition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9A21E-9A5E-07AC-5C55-C52E61BB8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C9941-5815-D843-5578-17E771974C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VERSE 2: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  Your love it helped me overcome;</a:t>
            </a:r>
            <a:br>
              <a:rPr lang="en-US" dirty="0"/>
            </a:br>
            <a:r>
              <a:rPr lang="en-US" dirty="0"/>
              <a:t>Now I stand here strong</a:t>
            </a:r>
            <a:br>
              <a:rPr lang="en-US" dirty="0"/>
            </a:br>
            <a:r>
              <a:rPr lang="en-US" dirty="0" err="1"/>
              <a:t>‘Cause</a:t>
            </a:r>
            <a:r>
              <a:rPr lang="en-US" dirty="0"/>
              <a:t> of You alone.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964168"/>
      </p:ext>
    </p:extLst>
  </p:cSld>
  <p:clrMapOvr>
    <a:masterClrMapping/>
  </p:clrMapOvr>
  <p:transition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31861-1B4C-D9F8-6DD5-71C2B3227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899AF-3E52-E5A6-68DD-F0D09771C8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877" y="990600"/>
            <a:ext cx="10972800" cy="5562600"/>
          </a:xfrm>
        </p:spPr>
        <p:txBody>
          <a:bodyPr>
            <a:noAutofit/>
          </a:bodyPr>
          <a:lstStyle/>
          <a:p>
            <a:r>
              <a:rPr lang="en-US" sz="4800" dirty="0"/>
              <a:t>PRE-CHORUS:</a:t>
            </a:r>
            <a:br>
              <a:rPr lang="en-US" sz="4800" dirty="0"/>
            </a:br>
            <a:r>
              <a:rPr lang="en-US" sz="4800" dirty="0"/>
              <a:t>Not for what You’ve done;</a:t>
            </a:r>
            <a:br>
              <a:rPr lang="en-US" sz="4800" dirty="0"/>
            </a:br>
            <a:r>
              <a:rPr lang="en-US" sz="4800" dirty="0"/>
              <a:t>I stand here praising;</a:t>
            </a:r>
            <a:br>
              <a:rPr lang="en-US" sz="4800" dirty="0"/>
            </a:br>
            <a:r>
              <a:rPr lang="en-US" sz="4800" dirty="0"/>
              <a:t>You for who You are;</a:t>
            </a:r>
            <a:br>
              <a:rPr lang="en-US" sz="4800" dirty="0"/>
            </a:br>
            <a:r>
              <a:rPr lang="en-US" sz="4800" dirty="0"/>
              <a:t>My God and only;</a:t>
            </a:r>
            <a:br>
              <a:rPr lang="en-US" sz="4800" dirty="0"/>
            </a:br>
            <a:r>
              <a:rPr lang="en-US" sz="4800" dirty="0"/>
              <a:t>Now in the freedom You give;</a:t>
            </a:r>
            <a:br>
              <a:rPr lang="en-US" sz="4800" dirty="0"/>
            </a:br>
            <a:r>
              <a:rPr lang="en-US" sz="4800" dirty="0"/>
              <a:t>I choose the path You live, Jesus!</a:t>
            </a:r>
            <a:br>
              <a:rPr lang="en-US" sz="4800" dirty="0"/>
            </a:b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630167939"/>
      </p:ext>
    </p:extLst>
  </p:cSld>
  <p:clrMapOvr>
    <a:masterClrMapping/>
  </p:clrMapOvr>
  <p:transition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C0D42-A392-36A9-2D00-BA0A5A7B8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DE663-72E4-9744-8D9D-4FB8CDB3D8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400" dirty="0"/>
              <a:t>CHORUS:</a:t>
            </a:r>
            <a:br>
              <a:rPr lang="en-US" sz="4400" dirty="0"/>
            </a:br>
            <a:r>
              <a:rPr lang="en-US" sz="4400" dirty="0"/>
              <a:t>  I will follow Your way;                                       </a:t>
            </a:r>
            <a:br>
              <a:rPr lang="en-US" sz="4400" dirty="0"/>
            </a:br>
            <a:r>
              <a:rPr lang="en-US" sz="4400" dirty="0"/>
              <a:t>For Your love has taken my heart;</a:t>
            </a:r>
            <a:br>
              <a:rPr lang="en-US" sz="4400" dirty="0"/>
            </a:br>
            <a:r>
              <a:rPr lang="en-US" sz="4400" dirty="0"/>
              <a:t>My life, my praise is all for You;</a:t>
            </a:r>
            <a:br>
              <a:rPr lang="en-US" sz="4400" dirty="0"/>
            </a:br>
            <a:r>
              <a:rPr lang="en-US" sz="4400" dirty="0"/>
              <a:t>  And Your heart has captured me;</a:t>
            </a:r>
            <a:br>
              <a:rPr lang="en-US" sz="4400" dirty="0"/>
            </a:br>
            <a:r>
              <a:rPr lang="en-US" sz="4400" dirty="0"/>
              <a:t>For I am taken by Your Endless                                      </a:t>
            </a:r>
            <a:br>
              <a:rPr lang="en-US" sz="4400" dirty="0"/>
            </a:br>
            <a:r>
              <a:rPr lang="en-US" sz="4400" dirty="0"/>
              <a:t>mercies and Your graces, my God</a:t>
            </a:r>
            <a:br>
              <a:rPr lang="en-US" sz="4400" dirty="0"/>
            </a:b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891937818"/>
      </p:ext>
    </p:extLst>
  </p:cSld>
  <p:clrMapOvr>
    <a:masterClrMapping/>
  </p:clrMapOvr>
  <p:transition>
    <p:push dir="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1131</TotalTime>
  <Words>492</Words>
  <Application>Microsoft Office PowerPoint</Application>
  <PresentationFormat>Widescreen</PresentationFormat>
  <Paragraphs>13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Verdana</vt:lpstr>
      <vt:lpstr>Wingdings</vt:lpstr>
      <vt:lpstr>Wingdings 2</vt:lpstr>
      <vt:lpstr>Wingdings 3</vt:lpstr>
      <vt:lpstr>Apex</vt:lpstr>
      <vt:lpstr>ALL FOR YOU Dexter Suban</vt:lpstr>
      <vt:lpstr>VERSE 1:    You took me from the darkest night; And  called me to Your light   To Your light. </vt:lpstr>
      <vt:lpstr>VERSE 2:    Your love it helped me overcome; Now I stand here strong ‘Cause of You alone. </vt:lpstr>
      <vt:lpstr>PRE-CHORUS: Not for what You’ve done; I stand here praising; You for who You are; My God and only; Now in the freedom You give; I choose the path You live, Jesus! </vt:lpstr>
      <vt:lpstr>CHORUS:   I will follow Your way;                                        For Your love has taken my heart; My life, my praise is all for You;   And Your heart has captured me; For I am taken by Your Endless                                       mercies and Your graces, my God </vt:lpstr>
      <vt:lpstr>VERSE 1:    You took me from the darkest night; And  called me to Your light   To Your light. </vt:lpstr>
      <vt:lpstr>VERSE 2:    Your love it helped me overcome; Now I stand here strong ‘Cause of You alone. </vt:lpstr>
      <vt:lpstr>PRE-CHORUS: Not for what You’ve done; I stand here praising; You for who You are; My God and only; Now in the freedom You give; I choose the path You live, Jesus! </vt:lpstr>
      <vt:lpstr>CHORUS:   I will follow Your way;                                        For Your love has taken my heart; My life, my praise is all for You;   And Your heart has captured me; For I am taken by Your Endless                                       mercies and Your graces, my God </vt:lpstr>
      <vt:lpstr>BRIDGE: My God You lived,to glorify; Love came down to save; Pierced and crucified ; Conquered death, gave new life How You saved my soul; Now I’m alive. (REPEAT)  </vt:lpstr>
      <vt:lpstr>PRE-CHORUS: Not for what You’ve done; I stand here praising; You for who You are; My God and only; Now in the freedom You give; I choose the path You live, Jesus! </vt:lpstr>
      <vt:lpstr>CHORUS:   I will follow Your way;                                        For Your love has taken my heart; My life, my praise is all for You;   And Your heart has captured me; For I am taken by Your Endless                                       mercies and Your graces, my God (REPEAT) </vt:lpstr>
      <vt:lpstr>End    For song chords, visit www.chipstenoso.com</vt:lpstr>
    </vt:vector>
  </TitlesOfParts>
  <Company>California Department of Transportation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NEW COMMANDMENT</dc:title>
  <dc:creator>s135177</dc:creator>
  <cp:lastModifiedBy>Tenoso, Principe@DOT</cp:lastModifiedBy>
  <cp:revision>149</cp:revision>
  <dcterms:created xsi:type="dcterms:W3CDTF">2013-08-06T21:21:49Z</dcterms:created>
  <dcterms:modified xsi:type="dcterms:W3CDTF">2026-03-06T06:06:33Z</dcterms:modified>
</cp:coreProperties>
</file>