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69" autoAdjust="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YOUR JOY IS MY STRENGTH</a:t>
            </a:r>
          </a:p>
        </p:txBody>
      </p:sp>
    </p:spTree>
    <p:extLst>
      <p:ext uri="{BB962C8B-B14F-4D97-AF65-F5344CB8AC3E}">
        <p14:creationId xmlns:p14="http://schemas.microsoft.com/office/powerpoint/2010/main" val="363787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 exalted, O mighty Father; 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Thy treasure stands before You;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 In worship and in praise;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With lifted hearts we adore You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601" y="685800"/>
            <a:ext cx="1819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cap="all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1:</a:t>
            </a:r>
          </a:p>
        </p:txBody>
      </p:sp>
    </p:spTree>
    <p:extLst>
      <p:ext uri="{BB962C8B-B14F-4D97-AF65-F5344CB8AC3E}">
        <p14:creationId xmlns:p14="http://schemas.microsoft.com/office/powerpoint/2010/main" val="360849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30480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 glorified, O risen Jesus;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Every tongue on earth proclaims You;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 King of kings and Lord of lords;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With voices raised in everlasting praise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1" y="457200"/>
            <a:ext cx="1819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cap="all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2:</a:t>
            </a:r>
          </a:p>
        </p:txBody>
      </p:sp>
    </p:spTree>
    <p:extLst>
      <p:ext uri="{BB962C8B-B14F-4D97-AF65-F5344CB8AC3E}">
        <p14:creationId xmlns:p14="http://schemas.microsoft.com/office/powerpoint/2010/main" val="35279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-685800"/>
            <a:ext cx="8229600" cy="6553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 exalted, be glorified be honored, almighty God;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 pleased with our praises;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 In our weaknesses, let Your joy be our strength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601" y="533400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cap="all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</a:p>
        </p:txBody>
      </p:sp>
    </p:spTree>
    <p:extLst>
      <p:ext uri="{BB962C8B-B14F-4D97-AF65-F5344CB8AC3E}">
        <p14:creationId xmlns:p14="http://schemas.microsoft.com/office/powerpoint/2010/main" val="16179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 honored, O holy spirit; 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All nations assembled in Your presence;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Victorious and forever grateful to You;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 Your works we want to continue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601" y="685800"/>
            <a:ext cx="1819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cap="all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 3:</a:t>
            </a:r>
          </a:p>
        </p:txBody>
      </p:sp>
    </p:spTree>
    <p:extLst>
      <p:ext uri="{BB962C8B-B14F-4D97-AF65-F5344CB8AC3E}">
        <p14:creationId xmlns:p14="http://schemas.microsoft.com/office/powerpoint/2010/main" val="400988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-685800"/>
            <a:ext cx="8229600" cy="6934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 exalted, be glorified be honored, almighty God;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 pleased with our praises;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 In our weaknesses, let Your joy be our strength</a:t>
            </a:r>
            <a:b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bg1">
                    <a:lumMod val="95000"/>
                    <a:lumOff val="5000"/>
                  </a:schemeClr>
                </a:solidFill>
              </a:rPr>
              <a:t>(2X)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601" y="533400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cap="all" dirty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</a:p>
        </p:txBody>
      </p:sp>
    </p:spTree>
    <p:extLst>
      <p:ext uri="{BB962C8B-B14F-4D97-AF65-F5344CB8AC3E}">
        <p14:creationId xmlns:p14="http://schemas.microsoft.com/office/powerpoint/2010/main" val="16179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End</a:t>
            </a:r>
            <a:b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song chords, visit</a:t>
            </a:r>
            <a:b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www.chipstenoso.com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190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Wingdings</vt:lpstr>
      <vt:lpstr>Wingdings 2</vt:lpstr>
      <vt:lpstr>Wingdings 3</vt:lpstr>
      <vt:lpstr>Apex</vt:lpstr>
      <vt:lpstr>YOUR JOY IS MY STRENGTH</vt:lpstr>
      <vt:lpstr>Be exalted, O mighty Father;  Thy treasure stands before You;  In worship and in praise; With lifted hearts we adore You</vt:lpstr>
      <vt:lpstr>Be glorified, O risen Jesus; Every tongue on earth proclaims You;  King of kings and Lord of lords; With voices raised in everlasting praise</vt:lpstr>
      <vt:lpstr>Be exalted, be glorified be honored, almighty God; Be pleased with our praises;  In our weaknesses, let Your joy be our strength</vt:lpstr>
      <vt:lpstr>Be honored, O holy spirit;  All nations assembled in Your presence; Victorious and forever grateful to You;  Your works we want to continue</vt:lpstr>
      <vt:lpstr>Be exalted, be glorified be honored, almighty God; Be pleased with our praises;  In our weaknesses, let Your joy be our strength (2X)</vt:lpstr>
      <vt:lpstr>End    For song chords, visit www.chipstenoso.com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JOY IS MY STRENGTH</dc:title>
  <dc:creator>chips</dc:creator>
  <cp:lastModifiedBy>Chips Tenoso</cp:lastModifiedBy>
  <cp:revision>6</cp:revision>
  <dcterms:created xsi:type="dcterms:W3CDTF">2013-11-17T02:09:59Z</dcterms:created>
  <dcterms:modified xsi:type="dcterms:W3CDTF">2023-09-23T23:18:05Z</dcterms:modified>
</cp:coreProperties>
</file>