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69" r:id="rId4"/>
    <p:sldId id="272" r:id="rId5"/>
    <p:sldId id="270" r:id="rId6"/>
    <p:sldId id="273" r:id="rId7"/>
    <p:sldId id="271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3" d="100"/>
          <a:sy n="73" d="100"/>
        </p:scale>
        <p:origin x="1049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YOU SHALL BE CLOTHED WITH POWER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shall be clothed with power from on high,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holy spirit comes to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shall be my witnesses,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the ends of the earth(2X) 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Go forth to all the world and tell the good news,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Proclaim God's kingdom has come,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 the triumph of His son 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shall be clothed with power from on high,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holy spirit comes to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shall be my witnesses,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the ends of the earth(2X) 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works that I have done,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also shall do,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still there's more to come,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my spirit rests on You  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shall be clothed with power from on high,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holy spirit comes to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shall be my witnesses,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the ends of the earth(2X) 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deaf shall hear my voice,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blind shall see.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lame shall leap for joy,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the captives shall be free 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shall be clothed with power from on high,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When the holy spirit comes to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you shall be my witnesses,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the ends of the earth(2X) 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4343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Throughout….. the ends of the earth 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263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Verdana</vt:lpstr>
      <vt:lpstr>Wingdings</vt:lpstr>
      <vt:lpstr>Wingdings 2</vt:lpstr>
      <vt:lpstr>Wingdings 3</vt:lpstr>
      <vt:lpstr>Apex</vt:lpstr>
      <vt:lpstr>YOU SHALL BE CLOTHED WITH POWER</vt:lpstr>
      <vt:lpstr>You shall be clothed with power from on high, When the holy spirit comes to you, And you shall be my witnesses, Throughout the ends of the earth(2X) </vt:lpstr>
      <vt:lpstr>Go forth to all the world and tell the good news, Proclaim God's kingdom has come, Through the triumph of His son  </vt:lpstr>
      <vt:lpstr>You shall be clothed with power from on high, When the holy spirit comes to you, And you shall be my witnesses, Throughout the ends of the earth(2X) </vt:lpstr>
      <vt:lpstr>The works that I have done, You also shall do, And still there's more to come, For my spirit rests on You  </vt:lpstr>
      <vt:lpstr>You shall be clothed with power from on high, When the holy spirit comes to you, And you shall be my witnesses, Throughout the ends of the earth(2X) </vt:lpstr>
      <vt:lpstr>The deaf shall hear my voice, The blind shall see. The lame shall leap for joy, And the captives shall be free </vt:lpstr>
      <vt:lpstr>You shall be clothed with power from on high, When the holy spirit comes to you, And you shall be my witnesses, Throughout the ends of the earth(2X) </vt:lpstr>
      <vt:lpstr>(ENDING) Throughout….. the ends of the earth 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255</cp:revision>
  <dcterms:created xsi:type="dcterms:W3CDTF">2013-08-06T21:21:49Z</dcterms:created>
  <dcterms:modified xsi:type="dcterms:W3CDTF">2023-09-23T23:17:41Z</dcterms:modified>
</cp:coreProperties>
</file>