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 ARE OUR TREASURE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have died to fear and pride and now are free to fight,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break the chains of death and pain,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end the reign of night,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see all men acknowledge Him,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boldly speak His word,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Side by side we live and die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As servants of the Lord  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O Lord are all our treasure,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do Your will our pleasure,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hearts belong to You alone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You, our glorious king,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joy our lives we bring,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lay them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down before Your throne,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Before Your throne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fix our gaze upon the days,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God will reign in peace,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we shall have our heart's delight,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see Him face to face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But while our king goes conquering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war is in the land.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glory is to fight with Him,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A two-edged sword in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hand  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O Lord are all our treasure,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do Your will our pleasure,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hearts belong to You alone</a:t>
            </a:r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You, our glorious king,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joy our lives we bring,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lay them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down before Your throne,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Before Your throne</a:t>
            </a:r>
          </a:p>
        </p:txBody>
      </p:sp>
    </p:spTree>
  </p:cSld>
  <p:clrMapOvr>
    <a:masterClrMapping/>
  </p:clrMapOvr>
  <p:transition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Blessed be our God and king,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gives us all good things,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loved us though His enemies,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cleansed us from our sins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offers us eternal life,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saves and sets us free,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 what can we give back to Him,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Who gives eternally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O Lord are all our treasure,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do Your will our pleasure,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hearts belong to You alone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You, our glorious king,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joy our lives we bring,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lay them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down before Your throne,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Before Your throne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called to love your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all your heart and mind,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Follow me and perfect be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leave all else behind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Come by brothers, we are lovers,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Of the cross of Christ, As one man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let's take our stand, With Jesus lord of life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O Lord are all our treasure,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do Your will our pleasure,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hearts belong to You alone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You, our glorious king,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joy our lives we bring,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lay them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down before Your throne,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Before Your throne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466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Verdana</vt:lpstr>
      <vt:lpstr>Wingdings</vt:lpstr>
      <vt:lpstr>Wingdings 2</vt:lpstr>
      <vt:lpstr>Wingdings 3</vt:lpstr>
      <vt:lpstr>Apex</vt:lpstr>
      <vt:lpstr>YOU ARE OUR TREASURE</vt:lpstr>
      <vt:lpstr>Blessed be our God and king, Who gives us all good things, Who loved us though His enemies, Who cleansed us from our sins</vt:lpstr>
      <vt:lpstr>Who offers us eternal life, Who saves and sets us free, O what can we give back to Him, Who gives eternally</vt:lpstr>
      <vt:lpstr>You O Lord are all our treasure, To do Your will our pleasure, Our hearts belong to You alone</vt:lpstr>
      <vt:lpstr>To You, our glorious king, With joy our lives we bring, And lay them down before Your throne, Before Your throne</vt:lpstr>
      <vt:lpstr>You are called to love your God, With all your heart and mind, Follow me and perfect be And leave all else behind</vt:lpstr>
      <vt:lpstr>Come by brothers, we are lovers, Of the cross of Christ, As one man let's take our stand, With Jesus lord of life</vt:lpstr>
      <vt:lpstr>You O Lord are all our treasure, To do Your will our pleasure, Our hearts belong to You alone</vt:lpstr>
      <vt:lpstr>To You, our glorious king, With joy our lives we bring, And lay them down before Your throne, Before Your throne</vt:lpstr>
      <vt:lpstr>We have died to fear and pride and now are free to fight, To break the chains of death and pain, To end the reign of night,</vt:lpstr>
      <vt:lpstr>To see all men acknowledge Him, To boldly speak His word, Side by side we live and die As servants of the Lord  </vt:lpstr>
      <vt:lpstr>You O Lord are all our treasure, To do Your will our pleasure, Our hearts belong to You alone</vt:lpstr>
      <vt:lpstr>To You, our glorious king, With joy our lives we bring, And lay them down before Your throne, Before Your throne</vt:lpstr>
      <vt:lpstr>We fix our gaze upon the days, When God will reign in peace, When we shall have our heart's delight, And see Him face to face</vt:lpstr>
      <vt:lpstr>But while our king goes conquering And war is in the land. Our glory is to fight with Him,  A two-edged sword in hand  </vt:lpstr>
      <vt:lpstr>You O Lord are all our treasure, To do Your will our pleasure, Our hearts belong to You alone</vt:lpstr>
      <vt:lpstr>To You, our glorious king, With joy our lives we bring, And lay them down before Your throne, Before Your throne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254</cp:revision>
  <dcterms:created xsi:type="dcterms:W3CDTF">2013-08-06T21:21:49Z</dcterms:created>
  <dcterms:modified xsi:type="dcterms:W3CDTF">2023-09-23T23:16:30Z</dcterms:modified>
</cp:coreProperties>
</file>