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 ARE NEAR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>
                <a:solidFill>
                  <a:schemeClr val="accent1">
                    <a:lumMod val="50000"/>
                  </a:schemeClr>
                </a:solidFill>
              </a:rPr>
              <a:t>Oh Lord, 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 know You are near,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Standing always at my side,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guard me from the foe,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lead me in ways, everlasting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Lord, I know You are near,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Standing always at my side,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guard me from the foe,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lead me in ways, everlasting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Lord You have searched my heart,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know when I sit and when I stand,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hand is upon me, Protecting me from death,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Keeping me from harm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Lord, I know You are near,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Standing always at my side,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guard me from the foe,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lead me in ways, everlasting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Where can I run from Your love?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If I climb to the heavens You are there,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If I fly to the sunrise or sail beyond the sea,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Still I’d find You there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Lord, I know You are near,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Standing always at my side,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guard me from the foe,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lead me in ways, everlasting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know my heart and its ways,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who formed me before I was born,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the secret of darkness before I saw the sun,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In my mother’s womb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Oh Lord, I know You are near,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Standing always at my side,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guard me from the foe,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lead me in ways, everlasting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Marvelous to me are Your works,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How profound are Your thoughts, my Lord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Even if I could count them,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They number as the stars,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 would still be there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330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YOU ARE NEAR</vt:lpstr>
      <vt:lpstr>Oh Lord, I know You are near, Standing always at my side, You guard me from the foe, And You lead me in ways, everlasting</vt:lpstr>
      <vt:lpstr>Lord You have searched my heart, And you know when I sit and when I stand, Your hand is upon me, Protecting me from death, Keeping me from harm</vt:lpstr>
      <vt:lpstr>Oh Lord, I know You are near, Standing always at my side, You guard me from the foe, And You lead me in ways, everlasting</vt:lpstr>
      <vt:lpstr>Where can I run from Your love? If I climb to the heavens You are there, If I fly to the sunrise or sail beyond the sea, Still I’d find You there</vt:lpstr>
      <vt:lpstr>Oh Lord, I know You are near, Standing always at my side, You guard me from the foe, And You lead me in ways, everlasting</vt:lpstr>
      <vt:lpstr>You know my heart and its ways, You who formed me before I was born, In the secret of darkness before I saw the sun, In my mother’s womb</vt:lpstr>
      <vt:lpstr>Oh Lord, I know You are near, Standing always at my side, You guard me from the foe, And You lead me in ways, everlasting</vt:lpstr>
      <vt:lpstr>Marvelous to me are Your works, How profound are Your thoughts, my Lord Even if I could count them, They number as the stars, You would still be there</vt:lpstr>
      <vt:lpstr>Oh Lord, I know You are near, Standing always at my side, You guard me from the foe, And You lead me in ways, everlasting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252</cp:revision>
  <dcterms:created xsi:type="dcterms:W3CDTF">2013-08-06T21:21:49Z</dcterms:created>
  <dcterms:modified xsi:type="dcterms:W3CDTF">2023-09-23T23:16:01Z</dcterms:modified>
</cp:coreProperties>
</file>