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8" r:id="rId3"/>
    <p:sldId id="269" r:id="rId4"/>
    <p:sldId id="270" r:id="rId5"/>
    <p:sldId id="271" r:id="rId6"/>
    <p:sldId id="272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1" autoAdjust="0"/>
    <p:restoredTop sz="94660"/>
  </p:normalViewPr>
  <p:slideViewPr>
    <p:cSldViewPr>
      <p:cViewPr varScale="1">
        <p:scale>
          <a:sx n="73" d="100"/>
          <a:sy n="73" d="100"/>
        </p:scale>
        <p:origin x="1049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2590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WORSHIP THE LORD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4495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Worship the Lord in spirit and truth,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Worship the lord in love,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181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Let us fix our eyes on Him,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With pure hearts rise to Him,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king of glory in our midst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4495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Worship the Lord in spirit and truth,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Worship the lord in love,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181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Let us fix our eyes on Him,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With pure hearts rise to Him,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king of glory in our midst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4495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Worship the Lord in spirit and truth,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Worship the lord in love,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End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3600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3600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1807</TotalTime>
  <Words>132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Verdana</vt:lpstr>
      <vt:lpstr>Wingdings</vt:lpstr>
      <vt:lpstr>Wingdings 2</vt:lpstr>
      <vt:lpstr>Wingdings 3</vt:lpstr>
      <vt:lpstr>Apex</vt:lpstr>
      <vt:lpstr>WORSHIP THE LORD</vt:lpstr>
      <vt:lpstr>Worship the Lord in spirit and truth, Worship the lord in love, (2X)</vt:lpstr>
      <vt:lpstr>Let us fix our eyes on Him, With pure hearts rise to Him, The king of glory in our midst (2X)</vt:lpstr>
      <vt:lpstr>Worship the Lord in spirit and truth, Worship the lord in love, (2X)</vt:lpstr>
      <vt:lpstr>Let us fix our eyes on Him, With pure hearts rise to Him, The king of glory in our midst (2X)</vt:lpstr>
      <vt:lpstr>Worship the Lord in spirit and truth, Worship the lord in love, (2X)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244</cp:revision>
  <dcterms:created xsi:type="dcterms:W3CDTF">2013-08-06T21:21:49Z</dcterms:created>
  <dcterms:modified xsi:type="dcterms:W3CDTF">2023-09-23T23:13:45Z</dcterms:modified>
</cp:coreProperties>
</file>