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6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4F11F-6EF1-4A69-8E8E-3E02F6D9ABD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12B2A-FCE6-4807-8CBF-CD45E34C2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2590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WELCOME TO THE FAMILY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105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Welcome to the family,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We’re glad that you have come,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To share your life with us,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As we grow in love and</a:t>
            </a:r>
          </a:p>
        </p:txBody>
      </p:sp>
    </p:spTree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410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May we always be to you,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With God would have us be,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A family always there,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To be strong and to lean on</a:t>
            </a:r>
          </a:p>
        </p:txBody>
      </p:sp>
    </p:spTree>
  </p:cSld>
  <p:clrMapOvr>
    <a:masterClrMapping/>
  </p:clrMapOvr>
  <p:transition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410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May we learn to love each other,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More with each new day,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May words of love be on our lips,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In everything we say</a:t>
            </a:r>
          </a:p>
        </p:txBody>
      </p:sp>
    </p:spTree>
  </p:cSld>
  <p:clrMapOvr>
    <a:masterClrMapping/>
  </p:clrMapOvr>
  <p:transition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5638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May the spirit melt our hearts,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And teach us how to pray…….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That we might be, a true family</a:t>
            </a:r>
          </a:p>
        </p:txBody>
      </p:sp>
    </p:spTree>
  </p:cSld>
  <p:clrMapOvr>
    <a:masterClrMapping/>
  </p:clrMapOvr>
  <p:transition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105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Welcome to the family,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We’re glad that you have come,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To share your life with us,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As we grow in love and</a:t>
            </a:r>
          </a:p>
        </p:txBody>
      </p:sp>
    </p:spTree>
  </p:cSld>
  <p:clrMapOvr>
    <a:masterClrMapping/>
  </p:clrMapOvr>
  <p:transition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410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May we always be to you,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With God would have us be,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A family always there,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To be strong and to lean on</a:t>
            </a:r>
          </a:p>
        </p:txBody>
      </p:sp>
    </p:spTree>
  </p:cSld>
  <p:clrMapOvr>
    <a:masterClrMapping/>
  </p:clrMapOvr>
  <p:transition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3886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(ENDING)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To be strong and to lean on(2X)</a:t>
            </a:r>
          </a:p>
        </p:txBody>
      </p:sp>
    </p:spTree>
  </p:cSld>
  <p:clrMapOvr>
    <a:masterClrMapping/>
  </p:clrMapOvr>
  <p:transition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End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3600" cap="none" dirty="0">
                <a:solidFill>
                  <a:schemeClr val="accent3">
                    <a:lumMod val="75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3600" cap="none" dirty="0">
                <a:solidFill>
                  <a:schemeClr val="accent3">
                    <a:lumMod val="75000"/>
                  </a:schemeClr>
                </a:solidFill>
              </a:rPr>
              <a:t>www.chipstenoso.com</a:t>
            </a:r>
            <a:endParaRPr lang="en-US" cap="none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105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Welcome to the family,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We’re glad that you have come,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To share your life with us,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As we grow in love and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410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May we always be to you,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With God would have us be,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A family always there,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To be strong and to lean on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410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May we learn to love each other,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More with each new day,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May words of love be on our lips,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In everything we say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5638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May the spirit melt our hearts,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And teach us how to pray…….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That we might be, a true family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105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Welcome to the family,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We’re glad that you have come,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To share your life with us,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As we grow in love and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410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May we always be to you,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With God would have us be,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A family always there,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To be strong and to lean on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410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May we learn to love each other,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More with each new day,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May words of love be on our lips,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In everything we say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5638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May the spirit melt our hearts,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And teach us how to pray…….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That we might be, a true family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1768</TotalTime>
  <Words>424</Words>
  <Application>Microsoft Office PowerPoint</Application>
  <PresentationFormat>Widescreen</PresentationFormat>
  <Paragraphs>17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Calibri</vt:lpstr>
      <vt:lpstr>Verdana</vt:lpstr>
      <vt:lpstr>Wingdings</vt:lpstr>
      <vt:lpstr>Wingdings 2</vt:lpstr>
      <vt:lpstr>Wingdings 3</vt:lpstr>
      <vt:lpstr>Apex</vt:lpstr>
      <vt:lpstr>WELCOME TO THE FAMILY</vt:lpstr>
      <vt:lpstr>Welcome to the family, We’re glad that you have come, To share your life with us, As we grow in love and</vt:lpstr>
      <vt:lpstr>May we always be to you, With God would have us be, A family always there, To be strong and to lean on</vt:lpstr>
      <vt:lpstr>May we learn to love each other, More with each new day, May words of love be on our lips, In everything we say</vt:lpstr>
      <vt:lpstr>May the spirit melt our hearts, And teach us how to pray……. That we might be, a true family</vt:lpstr>
      <vt:lpstr>Welcome to the family, We’re glad that you have come, To share your life with us, As we grow in love and</vt:lpstr>
      <vt:lpstr>May we always be to you, With God would have us be, A family always there, To be strong and to lean on</vt:lpstr>
      <vt:lpstr>May we learn to love each other, More with each new day, May words of love be on our lips, In everything we say</vt:lpstr>
      <vt:lpstr>May the spirit melt our hearts, And teach us how to pray……. That we might be, a true family</vt:lpstr>
      <vt:lpstr>Welcome to the family, We’re glad that you have come, To share your life with us, As we grow in love and</vt:lpstr>
      <vt:lpstr>May we always be to you, With God would have us be, A family always there, To be strong and to lean on</vt:lpstr>
      <vt:lpstr>May we learn to love each other, More with each new day, May words of love be on our lips, In everything we say</vt:lpstr>
      <vt:lpstr>May the spirit melt our hearts, And teach us how to pray……. That we might be, a true family</vt:lpstr>
      <vt:lpstr>Welcome to the family, We’re glad that you have come, To share your life with us, As we grow in love and</vt:lpstr>
      <vt:lpstr>May we always be to you, With God would have us be, A family always there, To be strong and to lean on</vt:lpstr>
      <vt:lpstr>(ENDING) To be strong and to lean on(2X)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238</cp:revision>
  <dcterms:created xsi:type="dcterms:W3CDTF">2013-08-06T21:21:49Z</dcterms:created>
  <dcterms:modified xsi:type="dcterms:W3CDTF">2023-09-23T23:07:04Z</dcterms:modified>
</cp:coreProperties>
</file>