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8" r:id="rId3"/>
    <p:sldId id="269" r:id="rId4"/>
    <p:sldId id="270" r:id="rId5"/>
    <p:sldId id="271" r:id="rId6"/>
    <p:sldId id="272" r:id="rId7"/>
    <p:sldId id="273" r:id="rId8"/>
    <p:sldId id="277"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4F11F-6EF1-4A69-8E8E-3E02F6D9ABD7}" type="datetimeFigureOut">
              <a:rPr lang="en-US" smtClean="0"/>
              <a:pPr/>
              <a:t>9/23/2023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12B2A-FCE6-4807-8CBF-CD45E34C2A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2590800"/>
          </a:xfrm>
        </p:spPr>
        <p:txBody>
          <a:bodyPr>
            <a:normAutofit/>
          </a:bodyPr>
          <a:lstStyle/>
          <a:p>
            <a:r>
              <a:rPr lang="en-US" dirty="0">
                <a:solidFill>
                  <a:schemeClr val="accent2">
                    <a:lumMod val="75000"/>
                  </a:schemeClr>
                </a:solidFill>
              </a:rPr>
              <a:t>WE WILL FIGHT</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867400"/>
          </a:xfrm>
        </p:spPr>
        <p:txBody>
          <a:bodyPr>
            <a:normAutofit/>
          </a:bodyPr>
          <a:lstStyle/>
          <a:p>
            <a:r>
              <a:rPr lang="en-US" cap="none" dirty="0">
                <a:solidFill>
                  <a:schemeClr val="accent2">
                    <a:lumMod val="75000"/>
                  </a:schemeClr>
                </a:solidFill>
              </a:rPr>
              <a:t>We are an army for the Lord and we will stand alongside Him,</a:t>
            </a:r>
            <a:br>
              <a:rPr lang="en-US" cap="none" dirty="0">
                <a:solidFill>
                  <a:schemeClr val="accent2">
                    <a:lumMod val="75000"/>
                  </a:schemeClr>
                </a:solidFill>
              </a:rPr>
            </a:br>
            <a:r>
              <a:rPr lang="en-US" cap="none" dirty="0">
                <a:solidFill>
                  <a:schemeClr val="accent2">
                    <a:lumMod val="75000"/>
                  </a:schemeClr>
                </a:solidFill>
              </a:rPr>
              <a:t>We will fight for Him,</a:t>
            </a:r>
            <a:br>
              <a:rPr lang="en-US" cap="none" dirty="0">
                <a:solidFill>
                  <a:schemeClr val="accent2">
                    <a:lumMod val="75000"/>
                  </a:schemeClr>
                </a:solidFill>
              </a:rPr>
            </a:br>
            <a:r>
              <a:rPr lang="en-US" cap="none" dirty="0">
                <a:solidFill>
                  <a:schemeClr val="accent2">
                    <a:lumMod val="75000"/>
                  </a:schemeClr>
                </a:solidFill>
              </a:rPr>
              <a:t>We are the servants of our God and we will praise His name,</a:t>
            </a:r>
            <a:br>
              <a:rPr lang="en-US" cap="none" dirty="0">
                <a:solidFill>
                  <a:schemeClr val="accent2">
                    <a:lumMod val="75000"/>
                  </a:schemeClr>
                </a:solidFill>
              </a:rPr>
            </a:br>
            <a:r>
              <a:rPr lang="en-US" cap="none" dirty="0">
                <a:solidFill>
                  <a:schemeClr val="accent2">
                    <a:lumMod val="75000"/>
                  </a:schemeClr>
                </a:solidFill>
              </a:rPr>
              <a:t>Till the end of our days.</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029200"/>
          </a:xfrm>
        </p:spPr>
        <p:txBody>
          <a:bodyPr>
            <a:normAutofit/>
          </a:bodyPr>
          <a:lstStyle/>
          <a:p>
            <a:r>
              <a:rPr lang="en-US" cap="none" dirty="0">
                <a:solidFill>
                  <a:schemeClr val="accent2">
                    <a:lumMod val="75000"/>
                  </a:schemeClr>
                </a:solidFill>
              </a:rPr>
              <a:t>Whoever goes against our God.</a:t>
            </a:r>
            <a:br>
              <a:rPr lang="en-US" cap="none" dirty="0">
                <a:solidFill>
                  <a:schemeClr val="accent2">
                    <a:lumMod val="75000"/>
                  </a:schemeClr>
                </a:solidFill>
              </a:rPr>
            </a:br>
            <a:r>
              <a:rPr lang="en-US" cap="none" dirty="0">
                <a:solidFill>
                  <a:schemeClr val="accent2">
                    <a:lumMod val="75000"/>
                  </a:schemeClr>
                </a:solidFill>
              </a:rPr>
              <a:t>They will have to face His people.</a:t>
            </a:r>
            <a:br>
              <a:rPr lang="en-US" cap="none" dirty="0">
                <a:solidFill>
                  <a:schemeClr val="accent2">
                    <a:lumMod val="75000"/>
                  </a:schemeClr>
                </a:solidFill>
              </a:rPr>
            </a:br>
            <a:r>
              <a:rPr lang="en-US" cap="none" dirty="0">
                <a:solidFill>
                  <a:schemeClr val="accent2">
                    <a:lumMod val="75000"/>
                  </a:schemeClr>
                </a:solidFill>
              </a:rPr>
              <a:t>(2X)</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638800"/>
          </a:xfrm>
        </p:spPr>
        <p:txBody>
          <a:bodyPr>
            <a:normAutofit/>
          </a:bodyPr>
          <a:lstStyle/>
          <a:p>
            <a:r>
              <a:rPr lang="en-US" cap="none" dirty="0">
                <a:solidFill>
                  <a:schemeClr val="accent2">
                    <a:lumMod val="75000"/>
                  </a:schemeClr>
                </a:solidFill>
              </a:rPr>
              <a:t>We will fight for our God for He is righteous,</a:t>
            </a:r>
            <a:br>
              <a:rPr lang="en-US" cap="none" dirty="0">
                <a:solidFill>
                  <a:schemeClr val="accent2">
                    <a:lumMod val="75000"/>
                  </a:schemeClr>
                </a:solidFill>
              </a:rPr>
            </a:br>
            <a:r>
              <a:rPr lang="en-US" cap="none" dirty="0">
                <a:solidFill>
                  <a:schemeClr val="accent2">
                    <a:lumMod val="75000"/>
                  </a:schemeClr>
                </a:solidFill>
              </a:rPr>
              <a:t>We will stand beside Him</a:t>
            </a:r>
            <a:br>
              <a:rPr lang="en-US" cap="none" dirty="0">
                <a:solidFill>
                  <a:schemeClr val="accent2">
                    <a:lumMod val="75000"/>
                  </a:schemeClr>
                </a:solidFill>
              </a:rPr>
            </a:br>
            <a:r>
              <a:rPr lang="en-US" cap="none" dirty="0">
                <a:solidFill>
                  <a:schemeClr val="accent2">
                    <a:lumMod val="75000"/>
                  </a:schemeClr>
                </a:solidFill>
              </a:rPr>
              <a:t>For He is faithful and true</a:t>
            </a:r>
            <a:br>
              <a:rPr lang="en-US" cap="none" dirty="0">
                <a:solidFill>
                  <a:schemeClr val="accent2">
                    <a:lumMod val="75000"/>
                  </a:schemeClr>
                </a:solidFill>
              </a:rPr>
            </a:br>
            <a:r>
              <a:rPr lang="en-US" cap="none" dirty="0">
                <a:solidFill>
                  <a:schemeClr val="accent2">
                    <a:lumMod val="75000"/>
                  </a:schemeClr>
                </a:solidFill>
              </a:rPr>
              <a:t>(2X)</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867400"/>
          </a:xfrm>
        </p:spPr>
        <p:txBody>
          <a:bodyPr>
            <a:normAutofit/>
          </a:bodyPr>
          <a:lstStyle/>
          <a:p>
            <a:r>
              <a:rPr lang="en-US" cap="none" dirty="0">
                <a:solidFill>
                  <a:schemeClr val="accent2">
                    <a:lumMod val="75000"/>
                  </a:schemeClr>
                </a:solidFill>
              </a:rPr>
              <a:t>We are an army for the Lord and we will stand alongside Him,</a:t>
            </a:r>
            <a:br>
              <a:rPr lang="en-US" cap="none" dirty="0">
                <a:solidFill>
                  <a:schemeClr val="accent2">
                    <a:lumMod val="75000"/>
                  </a:schemeClr>
                </a:solidFill>
              </a:rPr>
            </a:br>
            <a:r>
              <a:rPr lang="en-US" cap="none" dirty="0">
                <a:solidFill>
                  <a:schemeClr val="accent2">
                    <a:lumMod val="75000"/>
                  </a:schemeClr>
                </a:solidFill>
              </a:rPr>
              <a:t>We will fight for Him,</a:t>
            </a:r>
            <a:br>
              <a:rPr lang="en-US" cap="none" dirty="0">
                <a:solidFill>
                  <a:schemeClr val="accent2">
                    <a:lumMod val="75000"/>
                  </a:schemeClr>
                </a:solidFill>
              </a:rPr>
            </a:br>
            <a:r>
              <a:rPr lang="en-US" cap="none" dirty="0">
                <a:solidFill>
                  <a:schemeClr val="accent2">
                    <a:lumMod val="75000"/>
                  </a:schemeClr>
                </a:solidFill>
              </a:rPr>
              <a:t>We are the servants of our God and we will praise His name,</a:t>
            </a:r>
            <a:br>
              <a:rPr lang="en-US" cap="none" dirty="0">
                <a:solidFill>
                  <a:schemeClr val="accent2">
                    <a:lumMod val="75000"/>
                  </a:schemeClr>
                </a:solidFill>
              </a:rPr>
            </a:br>
            <a:r>
              <a:rPr lang="en-US" cap="none" dirty="0">
                <a:solidFill>
                  <a:schemeClr val="accent2">
                    <a:lumMod val="75000"/>
                  </a:schemeClr>
                </a:solidFill>
              </a:rPr>
              <a:t>Till the end of our days.</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029200"/>
          </a:xfrm>
        </p:spPr>
        <p:txBody>
          <a:bodyPr>
            <a:normAutofit/>
          </a:bodyPr>
          <a:lstStyle/>
          <a:p>
            <a:r>
              <a:rPr lang="en-US" cap="none" dirty="0">
                <a:solidFill>
                  <a:schemeClr val="accent2">
                    <a:lumMod val="75000"/>
                  </a:schemeClr>
                </a:solidFill>
              </a:rPr>
              <a:t>Whoever goes against our God.</a:t>
            </a:r>
            <a:br>
              <a:rPr lang="en-US" cap="none" dirty="0">
                <a:solidFill>
                  <a:schemeClr val="accent2">
                    <a:lumMod val="75000"/>
                  </a:schemeClr>
                </a:solidFill>
              </a:rPr>
            </a:br>
            <a:r>
              <a:rPr lang="en-US" cap="none" dirty="0">
                <a:solidFill>
                  <a:schemeClr val="accent2">
                    <a:lumMod val="75000"/>
                  </a:schemeClr>
                </a:solidFill>
              </a:rPr>
              <a:t>They will have to face His people.</a:t>
            </a:r>
            <a:br>
              <a:rPr lang="en-US" cap="none" dirty="0">
                <a:solidFill>
                  <a:schemeClr val="accent2">
                    <a:lumMod val="75000"/>
                  </a:schemeClr>
                </a:solidFill>
              </a:rPr>
            </a:br>
            <a:r>
              <a:rPr lang="en-US" cap="none" dirty="0">
                <a:solidFill>
                  <a:schemeClr val="accent2">
                    <a:lumMod val="75000"/>
                  </a:schemeClr>
                </a:solidFill>
              </a:rPr>
              <a:t>(2X)</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638800"/>
          </a:xfrm>
        </p:spPr>
        <p:txBody>
          <a:bodyPr>
            <a:normAutofit/>
          </a:bodyPr>
          <a:lstStyle/>
          <a:p>
            <a:r>
              <a:rPr lang="en-US" cap="none" dirty="0">
                <a:solidFill>
                  <a:schemeClr val="accent2">
                    <a:lumMod val="75000"/>
                  </a:schemeClr>
                </a:solidFill>
              </a:rPr>
              <a:t>We will fight for our God for He is righteous,</a:t>
            </a:r>
            <a:br>
              <a:rPr lang="en-US" cap="none" dirty="0">
                <a:solidFill>
                  <a:schemeClr val="accent2">
                    <a:lumMod val="75000"/>
                  </a:schemeClr>
                </a:solidFill>
              </a:rPr>
            </a:br>
            <a:r>
              <a:rPr lang="en-US" cap="none" dirty="0">
                <a:solidFill>
                  <a:schemeClr val="accent2">
                    <a:lumMod val="75000"/>
                  </a:schemeClr>
                </a:solidFill>
              </a:rPr>
              <a:t>We will stand beside Him</a:t>
            </a:r>
            <a:br>
              <a:rPr lang="en-US" cap="none" dirty="0">
                <a:solidFill>
                  <a:schemeClr val="accent2">
                    <a:lumMod val="75000"/>
                  </a:schemeClr>
                </a:solidFill>
              </a:rPr>
            </a:br>
            <a:r>
              <a:rPr lang="en-US" cap="none" dirty="0">
                <a:solidFill>
                  <a:schemeClr val="accent2">
                    <a:lumMod val="75000"/>
                  </a:schemeClr>
                </a:solidFill>
              </a:rPr>
              <a:t>For He is faithful and true</a:t>
            </a:r>
            <a:br>
              <a:rPr lang="en-US" cap="none" dirty="0">
                <a:solidFill>
                  <a:schemeClr val="accent2">
                    <a:lumMod val="75000"/>
                  </a:schemeClr>
                </a:solidFill>
              </a:rPr>
            </a:br>
            <a:r>
              <a:rPr lang="en-US" cap="none" dirty="0">
                <a:solidFill>
                  <a:schemeClr val="accent2">
                    <a:lumMod val="75000"/>
                  </a:schemeClr>
                </a:solidFill>
              </a:rPr>
              <a:t>(2X)</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029200"/>
          </a:xfrm>
        </p:spPr>
        <p:txBody>
          <a:bodyPr>
            <a:normAutofit/>
          </a:bodyPr>
          <a:lstStyle/>
          <a:p>
            <a:r>
              <a:rPr lang="en-US" cap="none" dirty="0">
                <a:solidFill>
                  <a:schemeClr val="accent2">
                    <a:lumMod val="75000"/>
                  </a:schemeClr>
                </a:solidFill>
              </a:rPr>
              <a:t>(ENDING)</a:t>
            </a:r>
            <a:br>
              <a:rPr lang="en-US" cap="none" dirty="0">
                <a:solidFill>
                  <a:schemeClr val="accent2">
                    <a:lumMod val="75000"/>
                  </a:schemeClr>
                </a:solidFill>
              </a:rPr>
            </a:br>
            <a:r>
              <a:rPr lang="en-US" cap="none" dirty="0">
                <a:solidFill>
                  <a:schemeClr val="accent2">
                    <a:lumMod val="75000"/>
                  </a:schemeClr>
                </a:solidFill>
              </a:rPr>
              <a:t>For He is faithful and true(2X)</a:t>
            </a:r>
            <a:br>
              <a:rPr lang="en-US" cap="none" dirty="0">
                <a:solidFill>
                  <a:schemeClr val="accent2">
                    <a:lumMod val="75000"/>
                  </a:schemeClr>
                </a:solidFill>
              </a:rPr>
            </a:br>
            <a:br>
              <a:rPr lang="en-US" cap="none" dirty="0">
                <a:solidFill>
                  <a:schemeClr val="accent2">
                    <a:lumMod val="75000"/>
                  </a:schemeClr>
                </a:solidFill>
              </a:rPr>
            </a:br>
            <a:r>
              <a:rPr lang="en-US" cap="none" dirty="0">
                <a:solidFill>
                  <a:schemeClr val="accent2">
                    <a:lumMod val="75000"/>
                  </a:schemeClr>
                </a:solidFill>
              </a:rPr>
              <a:t>WE WILL FIGHT!</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5029200"/>
          </a:xfrm>
        </p:spPr>
        <p:txBody>
          <a:bodyPr>
            <a:normAutofit/>
          </a:bodyPr>
          <a:lstStyle/>
          <a:p>
            <a:r>
              <a:rPr lang="en-US" cap="none" dirty="0">
                <a:solidFill>
                  <a:schemeClr val="accent2">
                    <a:lumMod val="75000"/>
                  </a:schemeClr>
                </a:solidFill>
              </a:rPr>
              <a:t>End</a:t>
            </a: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r>
              <a:rPr lang="en-US" sz="3600" cap="none" dirty="0">
                <a:solidFill>
                  <a:schemeClr val="accent2">
                    <a:lumMod val="75000"/>
                  </a:schemeClr>
                </a:solidFill>
              </a:rPr>
              <a:t>For song chords, visit</a:t>
            </a:r>
            <a:br>
              <a:rPr lang="en-US" sz="3600" cap="none" dirty="0">
                <a:solidFill>
                  <a:schemeClr val="accent2">
                    <a:lumMod val="75000"/>
                  </a:schemeClr>
                </a:solidFill>
              </a:rPr>
            </a:br>
            <a:r>
              <a:rPr lang="en-US" sz="3600" cap="none" dirty="0">
                <a:solidFill>
                  <a:schemeClr val="accent2">
                    <a:lumMod val="75000"/>
                  </a:schemeClr>
                </a:solidFill>
              </a:rPr>
              <a:t>www.chipstenoso.com</a:t>
            </a:r>
            <a:endParaRPr lang="en-US" cap="none" dirty="0">
              <a:solidFill>
                <a:schemeClr val="accent2">
                  <a:lumMod val="75000"/>
                </a:schemeClr>
              </a:solidFill>
            </a:endParaRP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1690</TotalTime>
  <Words>220</Words>
  <Application>Microsoft Office PowerPoint</Application>
  <PresentationFormat>Widescreen</PresentationFormat>
  <Paragraphs>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Verdana</vt:lpstr>
      <vt:lpstr>Wingdings</vt:lpstr>
      <vt:lpstr>Wingdings 2</vt:lpstr>
      <vt:lpstr>Wingdings 3</vt:lpstr>
      <vt:lpstr>Apex</vt:lpstr>
      <vt:lpstr>WE WILL FIGHT</vt:lpstr>
      <vt:lpstr>We are an army for the Lord and we will stand alongside Him, We will fight for Him, We are the servants of our God and we will praise His name, Till the end of our days.</vt:lpstr>
      <vt:lpstr>Whoever goes against our God. They will have to face His people. (2X)</vt:lpstr>
      <vt:lpstr>We will fight for our God for He is righteous, We will stand beside Him For He is faithful and true (2X)</vt:lpstr>
      <vt:lpstr>We are an army for the Lord and we will stand alongside Him, We will fight for Him, We are the servants of our God and we will praise His name, Till the end of our days.</vt:lpstr>
      <vt:lpstr>Whoever goes against our God. They will have to face His people. (2X)</vt:lpstr>
      <vt:lpstr>We will fight for our God for He is righteous, We will stand beside Him For He is faithful and true (2X)</vt:lpstr>
      <vt:lpstr>(ENDING) For He is faithful and true(2X)  WE WILL FIGHT!</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230</cp:revision>
  <dcterms:created xsi:type="dcterms:W3CDTF">2013-08-06T21:21:49Z</dcterms:created>
  <dcterms:modified xsi:type="dcterms:W3CDTF">2023-09-23T23:06:19Z</dcterms:modified>
</cp:coreProperties>
</file>