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68" r:id="rId3"/>
    <p:sldId id="269" r:id="rId4"/>
    <p:sldId id="270" r:id="rId5"/>
    <p:sldId id="271" r:id="rId6"/>
    <p:sldId id="274" r:id="rId7"/>
    <p:sldId id="275" r:id="rId8"/>
    <p:sldId id="272" r:id="rId9"/>
    <p:sldId id="276" r:id="rId10"/>
    <p:sldId id="277" r:id="rId11"/>
    <p:sldId id="273" r:id="rId12"/>
    <p:sldId id="278" r:id="rId13"/>
    <p:sldId id="279"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32"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D4F11F-6EF1-4A69-8E8E-3E02F6D9ABD7}" type="datetimeFigureOut">
              <a:rPr lang="en-US" smtClean="0"/>
              <a:pPr/>
              <a:t>9/23/2023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A12B2A-FCE6-4807-8CBF-CD45E34C2A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9/23/2023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2590800"/>
          </a:xfrm>
        </p:spPr>
        <p:txBody>
          <a:bodyPr>
            <a:normAutofit/>
          </a:bodyPr>
          <a:lstStyle/>
          <a:p>
            <a:r>
              <a:rPr lang="en-US" dirty="0">
                <a:solidFill>
                  <a:schemeClr val="accent2">
                    <a:lumMod val="75000"/>
                  </a:schemeClr>
                </a:solidFill>
              </a:rPr>
              <a:t>WE BELONG TO GOD</a:t>
            </a:r>
          </a:p>
        </p:txBody>
      </p:sp>
    </p:spTree>
  </p:cSld>
  <p:clrMapOvr>
    <a:masterClrMapping/>
  </p:clrMapOvr>
  <p:transition>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5181600"/>
          </a:xfrm>
        </p:spPr>
        <p:txBody>
          <a:bodyPr>
            <a:normAutofit/>
          </a:bodyPr>
          <a:lstStyle/>
          <a:p>
            <a:r>
              <a:rPr lang="en-US" cap="none" dirty="0">
                <a:solidFill>
                  <a:schemeClr val="accent2">
                    <a:lumMod val="75000"/>
                  </a:schemeClr>
                </a:solidFill>
              </a:rPr>
              <a:t>For it is written,</a:t>
            </a:r>
            <a:br>
              <a:rPr lang="en-US" cap="none" dirty="0">
                <a:solidFill>
                  <a:schemeClr val="accent2">
                    <a:lumMod val="75000"/>
                  </a:schemeClr>
                </a:solidFill>
              </a:rPr>
            </a:br>
            <a:r>
              <a:rPr lang="en-US" cap="none" dirty="0">
                <a:solidFill>
                  <a:schemeClr val="accent2">
                    <a:lumMod val="75000"/>
                  </a:schemeClr>
                </a:solidFill>
              </a:rPr>
              <a:t> “Every knee shall bend before Me,</a:t>
            </a:r>
            <a:br>
              <a:rPr lang="en-US" cap="none" dirty="0">
                <a:solidFill>
                  <a:schemeClr val="accent2">
                    <a:lumMod val="75000"/>
                  </a:schemeClr>
                </a:solidFill>
              </a:rPr>
            </a:br>
            <a:r>
              <a:rPr lang="en-US" cap="none" dirty="0">
                <a:solidFill>
                  <a:schemeClr val="accent2">
                    <a:lumMod val="75000"/>
                  </a:schemeClr>
                </a:solidFill>
              </a:rPr>
              <a:t>And every tongue shall give praise to God.”</a:t>
            </a:r>
          </a:p>
        </p:txBody>
      </p:sp>
    </p:spTree>
  </p:cSld>
  <p:clrMapOvr>
    <a:masterClrMapping/>
  </p:clrMapOvr>
  <p:transition>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
            <a:ext cx="8229600" cy="6781800"/>
          </a:xfrm>
        </p:spPr>
        <p:txBody>
          <a:bodyPr>
            <a:normAutofit fontScale="90000"/>
          </a:bodyPr>
          <a:lstStyle/>
          <a:p>
            <a:r>
              <a:rPr lang="en-US" cap="none" dirty="0">
                <a:solidFill>
                  <a:schemeClr val="accent2">
                    <a:lumMod val="75000"/>
                  </a:schemeClr>
                </a:solidFill>
              </a:rPr>
              <a:t>Now not all of us shall fall asleep,</a:t>
            </a:r>
            <a:br>
              <a:rPr lang="en-US" cap="none" dirty="0">
                <a:solidFill>
                  <a:schemeClr val="accent2">
                    <a:lumMod val="75000"/>
                  </a:schemeClr>
                </a:solidFill>
              </a:rPr>
            </a:br>
            <a:r>
              <a:rPr lang="en-US" cap="none" dirty="0">
                <a:solidFill>
                  <a:schemeClr val="accent2">
                    <a:lumMod val="75000"/>
                  </a:schemeClr>
                </a:solidFill>
              </a:rPr>
              <a:t>But all of us are to be changed,</a:t>
            </a:r>
            <a:br>
              <a:rPr lang="en-US" cap="none" dirty="0">
                <a:solidFill>
                  <a:schemeClr val="accent2">
                    <a:lumMod val="75000"/>
                  </a:schemeClr>
                </a:solidFill>
              </a:rPr>
            </a:br>
            <a:r>
              <a:rPr lang="en-US" cap="none" dirty="0">
                <a:solidFill>
                  <a:schemeClr val="accent2">
                    <a:lumMod val="75000"/>
                  </a:schemeClr>
                </a:solidFill>
              </a:rPr>
              <a:t>In the twinkling of an eye,</a:t>
            </a:r>
            <a:br>
              <a:rPr lang="en-US" cap="none" dirty="0">
                <a:solidFill>
                  <a:schemeClr val="accent2">
                    <a:lumMod val="75000"/>
                  </a:schemeClr>
                </a:solidFill>
              </a:rPr>
            </a:br>
            <a:r>
              <a:rPr lang="en-US" cap="none" dirty="0">
                <a:solidFill>
                  <a:schemeClr val="accent2">
                    <a:lumMod val="75000"/>
                  </a:schemeClr>
                </a:solidFill>
              </a:rPr>
              <a:t>As the last trumpet sounds,</a:t>
            </a:r>
            <a:br>
              <a:rPr lang="en-US" cap="none" dirty="0">
                <a:solidFill>
                  <a:schemeClr val="accent2">
                    <a:lumMod val="75000"/>
                  </a:schemeClr>
                </a:solidFill>
              </a:rPr>
            </a:br>
            <a:r>
              <a:rPr lang="en-US" cap="none" dirty="0">
                <a:solidFill>
                  <a:schemeClr val="accent2">
                    <a:lumMod val="75000"/>
                  </a:schemeClr>
                </a:solidFill>
              </a:rPr>
              <a:t>We shall rise victorious in Christ</a:t>
            </a:r>
          </a:p>
        </p:txBody>
      </p:sp>
    </p:spTree>
  </p:cSld>
  <p:clrMapOvr>
    <a:masterClrMapping/>
  </p:clrMapOvr>
  <p:transition>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705600"/>
          </a:xfrm>
        </p:spPr>
        <p:txBody>
          <a:bodyPr>
            <a:normAutofit/>
          </a:bodyPr>
          <a:lstStyle/>
          <a:p>
            <a:r>
              <a:rPr lang="en-US" cap="none" dirty="0">
                <a:solidFill>
                  <a:schemeClr val="accent2">
                    <a:lumMod val="75000"/>
                  </a:schemeClr>
                </a:solidFill>
              </a:rPr>
              <a:t>For both in life and death we belong to God,</a:t>
            </a:r>
            <a:br>
              <a:rPr lang="en-US" cap="none" dirty="0">
                <a:solidFill>
                  <a:schemeClr val="accent2">
                    <a:lumMod val="75000"/>
                  </a:schemeClr>
                </a:solidFill>
              </a:rPr>
            </a:br>
            <a:r>
              <a:rPr lang="en-US" cap="none" dirty="0">
                <a:solidFill>
                  <a:schemeClr val="accent2">
                    <a:lumMod val="75000"/>
                  </a:schemeClr>
                </a:solidFill>
              </a:rPr>
              <a:t>That is why Christ has died for us and come again,</a:t>
            </a:r>
            <a:br>
              <a:rPr lang="en-US" cap="none" dirty="0">
                <a:solidFill>
                  <a:schemeClr val="accent2">
                    <a:lumMod val="75000"/>
                  </a:schemeClr>
                </a:solidFill>
              </a:rPr>
            </a:br>
            <a:r>
              <a:rPr lang="en-US" cap="none" dirty="0">
                <a:solidFill>
                  <a:schemeClr val="accent2">
                    <a:lumMod val="75000"/>
                  </a:schemeClr>
                </a:solidFill>
              </a:rPr>
              <a:t>We shall all appear before the judgment seat of God</a:t>
            </a:r>
          </a:p>
        </p:txBody>
      </p:sp>
    </p:spTree>
  </p:cSld>
  <p:clrMapOvr>
    <a:masterClrMapping/>
  </p:clrMapOvr>
  <p:transition>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5181600"/>
          </a:xfrm>
        </p:spPr>
        <p:txBody>
          <a:bodyPr>
            <a:normAutofit/>
          </a:bodyPr>
          <a:lstStyle/>
          <a:p>
            <a:r>
              <a:rPr lang="en-US" cap="none" dirty="0">
                <a:solidFill>
                  <a:schemeClr val="accent2">
                    <a:lumMod val="75000"/>
                  </a:schemeClr>
                </a:solidFill>
              </a:rPr>
              <a:t>For it is written,</a:t>
            </a:r>
            <a:br>
              <a:rPr lang="en-US" cap="none" dirty="0">
                <a:solidFill>
                  <a:schemeClr val="accent2">
                    <a:lumMod val="75000"/>
                  </a:schemeClr>
                </a:solidFill>
              </a:rPr>
            </a:br>
            <a:r>
              <a:rPr lang="en-US" cap="none" dirty="0">
                <a:solidFill>
                  <a:schemeClr val="accent2">
                    <a:lumMod val="75000"/>
                  </a:schemeClr>
                </a:solidFill>
              </a:rPr>
              <a:t> “Every knee shall bend before Me,</a:t>
            </a:r>
            <a:br>
              <a:rPr lang="en-US" cap="none" dirty="0">
                <a:solidFill>
                  <a:schemeClr val="accent2">
                    <a:lumMod val="75000"/>
                  </a:schemeClr>
                </a:solidFill>
              </a:rPr>
            </a:br>
            <a:r>
              <a:rPr lang="en-US" cap="none" dirty="0">
                <a:solidFill>
                  <a:schemeClr val="accent2">
                    <a:lumMod val="75000"/>
                  </a:schemeClr>
                </a:solidFill>
              </a:rPr>
              <a:t>And every tongue shall give praise to God.”</a:t>
            </a:r>
          </a:p>
        </p:txBody>
      </p:sp>
    </p:spTree>
  </p:cSld>
  <p:clrMapOvr>
    <a:masterClrMapping/>
  </p:clrMapOvr>
  <p:transition>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762000"/>
            <a:ext cx="8229600" cy="5029200"/>
          </a:xfrm>
        </p:spPr>
        <p:txBody>
          <a:bodyPr>
            <a:normAutofit/>
          </a:bodyPr>
          <a:lstStyle/>
          <a:p>
            <a:r>
              <a:rPr lang="en-US" cap="none" dirty="0">
                <a:solidFill>
                  <a:schemeClr val="accent2">
                    <a:lumMod val="75000"/>
                  </a:schemeClr>
                </a:solidFill>
              </a:rPr>
              <a:t>End</a:t>
            </a:r>
            <a:br>
              <a:rPr lang="en-US" cap="none" dirty="0">
                <a:solidFill>
                  <a:schemeClr val="accent2">
                    <a:lumMod val="75000"/>
                  </a:schemeClr>
                </a:solidFill>
              </a:rPr>
            </a:br>
            <a:br>
              <a:rPr lang="en-US" cap="none" dirty="0">
                <a:solidFill>
                  <a:schemeClr val="accent2">
                    <a:lumMod val="75000"/>
                  </a:schemeClr>
                </a:solidFill>
              </a:rPr>
            </a:br>
            <a:br>
              <a:rPr lang="en-US" cap="none" dirty="0">
                <a:solidFill>
                  <a:schemeClr val="accent2">
                    <a:lumMod val="75000"/>
                  </a:schemeClr>
                </a:solidFill>
              </a:rPr>
            </a:br>
            <a:br>
              <a:rPr lang="en-US" cap="none" dirty="0">
                <a:solidFill>
                  <a:schemeClr val="accent2">
                    <a:lumMod val="75000"/>
                  </a:schemeClr>
                </a:solidFill>
              </a:rPr>
            </a:br>
            <a:r>
              <a:rPr lang="en-US" sz="3600" cap="none" dirty="0">
                <a:solidFill>
                  <a:schemeClr val="accent2">
                    <a:lumMod val="75000"/>
                  </a:schemeClr>
                </a:solidFill>
              </a:rPr>
              <a:t>For song chords, visit</a:t>
            </a:r>
            <a:br>
              <a:rPr lang="en-US" sz="3600" cap="none" dirty="0">
                <a:solidFill>
                  <a:schemeClr val="accent2">
                    <a:lumMod val="75000"/>
                  </a:schemeClr>
                </a:solidFill>
              </a:rPr>
            </a:br>
            <a:r>
              <a:rPr lang="en-US" sz="3600" cap="none" dirty="0">
                <a:solidFill>
                  <a:schemeClr val="accent2">
                    <a:lumMod val="75000"/>
                  </a:schemeClr>
                </a:solidFill>
              </a:rPr>
              <a:t>www.chipstenoso.com</a:t>
            </a:r>
            <a:endParaRPr lang="en-US" cap="none" dirty="0">
              <a:solidFill>
                <a:schemeClr val="accent2">
                  <a:lumMod val="75000"/>
                </a:schemeClr>
              </a:solidFill>
            </a:endParaRP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533400"/>
            <a:ext cx="8229600" cy="5867400"/>
          </a:xfrm>
        </p:spPr>
        <p:txBody>
          <a:bodyPr>
            <a:normAutofit/>
          </a:bodyPr>
          <a:lstStyle/>
          <a:p>
            <a:r>
              <a:rPr lang="en-US" cap="none" dirty="0">
                <a:solidFill>
                  <a:schemeClr val="accent2">
                    <a:lumMod val="75000"/>
                  </a:schemeClr>
                </a:solidFill>
              </a:rPr>
              <a:t>None of us lives as His own,</a:t>
            </a:r>
            <a:br>
              <a:rPr lang="en-US" cap="none" dirty="0">
                <a:solidFill>
                  <a:schemeClr val="accent2">
                    <a:lumMod val="75000"/>
                  </a:schemeClr>
                </a:solidFill>
              </a:rPr>
            </a:br>
            <a:r>
              <a:rPr lang="en-US" cap="none" dirty="0">
                <a:solidFill>
                  <a:schemeClr val="accent2">
                    <a:lumMod val="75000"/>
                  </a:schemeClr>
                </a:solidFill>
              </a:rPr>
              <a:t>And none of us dies as His own,</a:t>
            </a:r>
            <a:br>
              <a:rPr lang="en-US" cap="none" dirty="0">
                <a:solidFill>
                  <a:schemeClr val="accent2">
                    <a:lumMod val="75000"/>
                  </a:schemeClr>
                </a:solidFill>
              </a:rPr>
            </a:br>
            <a:r>
              <a:rPr lang="en-US" cap="none" dirty="0">
                <a:solidFill>
                  <a:schemeClr val="accent2">
                    <a:lumMod val="75000"/>
                  </a:schemeClr>
                </a:solidFill>
              </a:rPr>
              <a:t>For while we live we are responsible to God,</a:t>
            </a:r>
            <a:br>
              <a:rPr lang="en-US" cap="none" dirty="0">
                <a:solidFill>
                  <a:schemeClr val="accent2">
                    <a:lumMod val="75000"/>
                  </a:schemeClr>
                </a:solidFill>
              </a:rPr>
            </a:br>
            <a:r>
              <a:rPr lang="en-US" cap="none" dirty="0">
                <a:solidFill>
                  <a:schemeClr val="accent2">
                    <a:lumMod val="75000"/>
                  </a:schemeClr>
                </a:solidFill>
              </a:rPr>
              <a:t>And when we die, we die as His servants</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705600"/>
          </a:xfrm>
        </p:spPr>
        <p:txBody>
          <a:bodyPr>
            <a:normAutofit/>
          </a:bodyPr>
          <a:lstStyle/>
          <a:p>
            <a:r>
              <a:rPr lang="en-US" cap="none" dirty="0">
                <a:solidFill>
                  <a:schemeClr val="accent2">
                    <a:lumMod val="75000"/>
                  </a:schemeClr>
                </a:solidFill>
              </a:rPr>
              <a:t>For both in life and death we belong to God,</a:t>
            </a:r>
            <a:br>
              <a:rPr lang="en-US" cap="none" dirty="0">
                <a:solidFill>
                  <a:schemeClr val="accent2">
                    <a:lumMod val="75000"/>
                  </a:schemeClr>
                </a:solidFill>
              </a:rPr>
            </a:br>
            <a:r>
              <a:rPr lang="en-US" cap="none" dirty="0">
                <a:solidFill>
                  <a:schemeClr val="accent2">
                    <a:lumMod val="75000"/>
                  </a:schemeClr>
                </a:solidFill>
              </a:rPr>
              <a:t>That is why Christ has died for us and come again,</a:t>
            </a:r>
            <a:br>
              <a:rPr lang="en-US" cap="none" dirty="0">
                <a:solidFill>
                  <a:schemeClr val="accent2">
                    <a:lumMod val="75000"/>
                  </a:schemeClr>
                </a:solidFill>
              </a:rPr>
            </a:br>
            <a:r>
              <a:rPr lang="en-US" cap="none" dirty="0">
                <a:solidFill>
                  <a:schemeClr val="accent2">
                    <a:lumMod val="75000"/>
                  </a:schemeClr>
                </a:solidFill>
              </a:rPr>
              <a:t>We shall all appear before the judgment seat of God</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5181600"/>
          </a:xfrm>
        </p:spPr>
        <p:txBody>
          <a:bodyPr>
            <a:normAutofit/>
          </a:bodyPr>
          <a:lstStyle/>
          <a:p>
            <a:r>
              <a:rPr lang="en-US" cap="none" dirty="0">
                <a:solidFill>
                  <a:schemeClr val="accent2">
                    <a:lumMod val="75000"/>
                  </a:schemeClr>
                </a:solidFill>
              </a:rPr>
              <a:t>For it is written,</a:t>
            </a:r>
            <a:br>
              <a:rPr lang="en-US" cap="none" dirty="0">
                <a:solidFill>
                  <a:schemeClr val="accent2">
                    <a:lumMod val="75000"/>
                  </a:schemeClr>
                </a:solidFill>
              </a:rPr>
            </a:br>
            <a:r>
              <a:rPr lang="en-US" cap="none" dirty="0">
                <a:solidFill>
                  <a:schemeClr val="accent2">
                    <a:lumMod val="75000"/>
                  </a:schemeClr>
                </a:solidFill>
              </a:rPr>
              <a:t> “Every knee shall bend before Me,</a:t>
            </a:r>
            <a:br>
              <a:rPr lang="en-US" cap="none" dirty="0">
                <a:solidFill>
                  <a:schemeClr val="accent2">
                    <a:lumMod val="75000"/>
                  </a:schemeClr>
                </a:solidFill>
              </a:rPr>
            </a:br>
            <a:r>
              <a:rPr lang="en-US" cap="none" dirty="0">
                <a:solidFill>
                  <a:schemeClr val="accent2">
                    <a:lumMod val="75000"/>
                  </a:schemeClr>
                </a:solidFill>
              </a:rPr>
              <a:t>And every tongue shall give praise to God.”</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248400"/>
          </a:xfrm>
        </p:spPr>
        <p:txBody>
          <a:bodyPr>
            <a:normAutofit/>
          </a:bodyPr>
          <a:lstStyle/>
          <a:p>
            <a:r>
              <a:rPr lang="en-US" cap="none" dirty="0">
                <a:solidFill>
                  <a:schemeClr val="accent2">
                    <a:lumMod val="75000"/>
                  </a:schemeClr>
                </a:solidFill>
              </a:rPr>
              <a:t>For we are sure that neither death nor life,</a:t>
            </a:r>
            <a:br>
              <a:rPr lang="en-US" cap="none" dirty="0">
                <a:solidFill>
                  <a:schemeClr val="accent2">
                    <a:lumMod val="75000"/>
                  </a:schemeClr>
                </a:solidFill>
              </a:rPr>
            </a:br>
            <a:r>
              <a:rPr lang="en-US" cap="none" dirty="0">
                <a:solidFill>
                  <a:schemeClr val="accent2">
                    <a:lumMod val="75000"/>
                  </a:schemeClr>
                </a:solidFill>
              </a:rPr>
              <a:t>Nor this nor future ages nor their powers,</a:t>
            </a:r>
            <a:br>
              <a:rPr lang="en-US" cap="none" dirty="0">
                <a:solidFill>
                  <a:schemeClr val="accent2">
                    <a:lumMod val="75000"/>
                  </a:schemeClr>
                </a:solidFill>
              </a:rPr>
            </a:br>
            <a:r>
              <a:rPr lang="en-US" cap="none" dirty="0">
                <a:solidFill>
                  <a:schemeClr val="accent2">
                    <a:lumMod val="75000"/>
                  </a:schemeClr>
                </a:solidFill>
              </a:rPr>
              <a:t>No height, no depth, no creature that thrives,</a:t>
            </a:r>
            <a:br>
              <a:rPr lang="en-US" cap="none" dirty="0">
                <a:solidFill>
                  <a:schemeClr val="accent2">
                    <a:lumMod val="75000"/>
                  </a:schemeClr>
                </a:solidFill>
              </a:rPr>
            </a:br>
            <a:r>
              <a:rPr lang="en-US" cap="none" dirty="0">
                <a:solidFill>
                  <a:schemeClr val="accent2">
                    <a:lumMod val="75000"/>
                  </a:schemeClr>
                </a:solidFill>
              </a:rPr>
              <a:t>Will come between us and the love of Christ</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705600"/>
          </a:xfrm>
        </p:spPr>
        <p:txBody>
          <a:bodyPr>
            <a:normAutofit/>
          </a:bodyPr>
          <a:lstStyle/>
          <a:p>
            <a:r>
              <a:rPr lang="en-US" cap="none" dirty="0">
                <a:solidFill>
                  <a:schemeClr val="accent2">
                    <a:lumMod val="75000"/>
                  </a:schemeClr>
                </a:solidFill>
              </a:rPr>
              <a:t>For both in life and death we belong to God,</a:t>
            </a:r>
            <a:br>
              <a:rPr lang="en-US" cap="none" dirty="0">
                <a:solidFill>
                  <a:schemeClr val="accent2">
                    <a:lumMod val="75000"/>
                  </a:schemeClr>
                </a:solidFill>
              </a:rPr>
            </a:br>
            <a:r>
              <a:rPr lang="en-US" cap="none" dirty="0">
                <a:solidFill>
                  <a:schemeClr val="accent2">
                    <a:lumMod val="75000"/>
                  </a:schemeClr>
                </a:solidFill>
              </a:rPr>
              <a:t>That is why Christ has died for us and come again,</a:t>
            </a:r>
            <a:br>
              <a:rPr lang="en-US" cap="none" dirty="0">
                <a:solidFill>
                  <a:schemeClr val="accent2">
                    <a:lumMod val="75000"/>
                  </a:schemeClr>
                </a:solidFill>
              </a:rPr>
            </a:br>
            <a:r>
              <a:rPr lang="en-US" cap="none" dirty="0">
                <a:solidFill>
                  <a:schemeClr val="accent2">
                    <a:lumMod val="75000"/>
                  </a:schemeClr>
                </a:solidFill>
              </a:rPr>
              <a:t>We shall all appear before the judgment seat of God</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5181600"/>
          </a:xfrm>
        </p:spPr>
        <p:txBody>
          <a:bodyPr>
            <a:normAutofit/>
          </a:bodyPr>
          <a:lstStyle/>
          <a:p>
            <a:r>
              <a:rPr lang="en-US" cap="none" dirty="0">
                <a:solidFill>
                  <a:schemeClr val="accent2">
                    <a:lumMod val="75000"/>
                  </a:schemeClr>
                </a:solidFill>
              </a:rPr>
              <a:t>For it is written,</a:t>
            </a:r>
            <a:br>
              <a:rPr lang="en-US" cap="none" dirty="0">
                <a:solidFill>
                  <a:schemeClr val="accent2">
                    <a:lumMod val="75000"/>
                  </a:schemeClr>
                </a:solidFill>
              </a:rPr>
            </a:br>
            <a:r>
              <a:rPr lang="en-US" cap="none" dirty="0">
                <a:solidFill>
                  <a:schemeClr val="accent2">
                    <a:lumMod val="75000"/>
                  </a:schemeClr>
                </a:solidFill>
              </a:rPr>
              <a:t> “Every knee shall bend before Me,</a:t>
            </a:r>
            <a:br>
              <a:rPr lang="en-US" cap="none" dirty="0">
                <a:solidFill>
                  <a:schemeClr val="accent2">
                    <a:lumMod val="75000"/>
                  </a:schemeClr>
                </a:solidFill>
              </a:rPr>
            </a:br>
            <a:r>
              <a:rPr lang="en-US" cap="none" dirty="0">
                <a:solidFill>
                  <a:schemeClr val="accent2">
                    <a:lumMod val="75000"/>
                  </a:schemeClr>
                </a:solidFill>
              </a:rPr>
              <a:t>And every tongue shall give praise to God.”</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52400"/>
            <a:ext cx="8229600" cy="6781800"/>
          </a:xfrm>
        </p:spPr>
        <p:txBody>
          <a:bodyPr>
            <a:normAutofit/>
          </a:bodyPr>
          <a:lstStyle/>
          <a:p>
            <a:r>
              <a:rPr lang="en-US" cap="none" dirty="0">
                <a:solidFill>
                  <a:schemeClr val="accent2">
                    <a:lumMod val="75000"/>
                  </a:schemeClr>
                </a:solidFill>
              </a:rPr>
              <a:t>Give yourselves as sacrifice to God,</a:t>
            </a:r>
            <a:br>
              <a:rPr lang="en-US" cap="none" dirty="0">
                <a:solidFill>
                  <a:schemeClr val="accent2">
                    <a:lumMod val="75000"/>
                  </a:schemeClr>
                </a:solidFill>
              </a:rPr>
            </a:br>
            <a:r>
              <a:rPr lang="en-US" cap="none" dirty="0">
                <a:solidFill>
                  <a:schemeClr val="accent2">
                    <a:lumMod val="75000"/>
                  </a:schemeClr>
                </a:solidFill>
              </a:rPr>
              <a:t>Holy and acceptable to the Lord,</a:t>
            </a:r>
            <a:br>
              <a:rPr lang="en-US" cap="none" dirty="0">
                <a:solidFill>
                  <a:schemeClr val="accent2">
                    <a:lumMod val="75000"/>
                  </a:schemeClr>
                </a:solidFill>
              </a:rPr>
            </a:br>
            <a:r>
              <a:rPr lang="en-US" cap="none" dirty="0">
                <a:solidFill>
                  <a:schemeClr val="accent2">
                    <a:lumMod val="75000"/>
                  </a:schemeClr>
                </a:solidFill>
              </a:rPr>
              <a:t>Do not allow your minds to be conformed to this age,</a:t>
            </a:r>
            <a:br>
              <a:rPr lang="en-US" cap="none" dirty="0">
                <a:solidFill>
                  <a:schemeClr val="accent2">
                    <a:lumMod val="75000"/>
                  </a:schemeClr>
                </a:solidFill>
              </a:rPr>
            </a:br>
            <a:r>
              <a:rPr lang="en-US" cap="none" dirty="0">
                <a:solidFill>
                  <a:schemeClr val="accent2">
                    <a:lumMod val="75000"/>
                  </a:schemeClr>
                </a:solidFill>
              </a:rPr>
              <a:t>But let your hearts be ruled by His spirit</a:t>
            </a:r>
          </a:p>
        </p:txBody>
      </p:sp>
    </p:spTree>
  </p:cSld>
  <p:clrMapOvr>
    <a:masterClrMapping/>
  </p:clrMapOvr>
  <p:transition>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705600"/>
          </a:xfrm>
        </p:spPr>
        <p:txBody>
          <a:bodyPr>
            <a:normAutofit/>
          </a:bodyPr>
          <a:lstStyle/>
          <a:p>
            <a:r>
              <a:rPr lang="en-US" cap="none" dirty="0">
                <a:solidFill>
                  <a:schemeClr val="accent2">
                    <a:lumMod val="75000"/>
                  </a:schemeClr>
                </a:solidFill>
              </a:rPr>
              <a:t>For both in life and death we belong to God,</a:t>
            </a:r>
            <a:br>
              <a:rPr lang="en-US" cap="none" dirty="0">
                <a:solidFill>
                  <a:schemeClr val="accent2">
                    <a:lumMod val="75000"/>
                  </a:schemeClr>
                </a:solidFill>
              </a:rPr>
            </a:br>
            <a:r>
              <a:rPr lang="en-US" cap="none" dirty="0">
                <a:solidFill>
                  <a:schemeClr val="accent2">
                    <a:lumMod val="75000"/>
                  </a:schemeClr>
                </a:solidFill>
              </a:rPr>
              <a:t>That is why Christ has died for us and come again,</a:t>
            </a:r>
            <a:br>
              <a:rPr lang="en-US" cap="none" dirty="0">
                <a:solidFill>
                  <a:schemeClr val="accent2">
                    <a:lumMod val="75000"/>
                  </a:schemeClr>
                </a:solidFill>
              </a:rPr>
            </a:br>
            <a:r>
              <a:rPr lang="en-US" cap="none" dirty="0">
                <a:solidFill>
                  <a:schemeClr val="accent2">
                    <a:lumMod val="75000"/>
                  </a:schemeClr>
                </a:solidFill>
              </a:rPr>
              <a:t>We shall all appear before the judgment seat of God</a:t>
            </a: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1681</TotalTime>
  <Words>421</Words>
  <Application>Microsoft Office PowerPoint</Application>
  <PresentationFormat>Widescreen</PresentationFormat>
  <Paragraphs>14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Verdana</vt:lpstr>
      <vt:lpstr>Wingdings</vt:lpstr>
      <vt:lpstr>Wingdings 2</vt:lpstr>
      <vt:lpstr>Wingdings 3</vt:lpstr>
      <vt:lpstr>Apex</vt:lpstr>
      <vt:lpstr>WE BELONG TO GOD</vt:lpstr>
      <vt:lpstr>None of us lives as His own, And none of us dies as His own, For while we live we are responsible to God, And when we die, we die as His servants</vt:lpstr>
      <vt:lpstr>For both in life and death we belong to God, That is why Christ has died for us and come again, We shall all appear before the judgment seat of God</vt:lpstr>
      <vt:lpstr>For it is written,  “Every knee shall bend before Me, And every tongue shall give praise to God.”</vt:lpstr>
      <vt:lpstr>For we are sure that neither death nor life, Nor this nor future ages nor their powers, No height, no depth, no creature that thrives, Will come between us and the love of Christ</vt:lpstr>
      <vt:lpstr>For both in life and death we belong to God, That is why Christ has died for us and come again, We shall all appear before the judgment seat of God</vt:lpstr>
      <vt:lpstr>For it is written,  “Every knee shall bend before Me, And every tongue shall give praise to God.”</vt:lpstr>
      <vt:lpstr>Give yourselves as sacrifice to God, Holy and acceptable to the Lord, Do not allow your minds to be conformed to this age, But let your hearts be ruled by His spirit</vt:lpstr>
      <vt:lpstr>For both in life and death we belong to God, That is why Christ has died for us and come again, We shall all appear before the judgment seat of God</vt:lpstr>
      <vt:lpstr>For it is written,  “Every knee shall bend before Me, And every tongue shall give praise to God.”</vt:lpstr>
      <vt:lpstr>Now not all of us shall fall asleep, But all of us are to be changed, In the twinkling of an eye, As the last trumpet sounds, We shall rise victorious in Christ</vt:lpstr>
      <vt:lpstr>For both in life and death we belong to God, That is why Christ has died for us and come again, We shall all appear before the judgment seat of God</vt:lpstr>
      <vt:lpstr>For it is written,  “Every knee shall bend before Me, And every tongue shall give praise to God.”</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229</cp:revision>
  <dcterms:created xsi:type="dcterms:W3CDTF">2013-08-06T21:21:49Z</dcterms:created>
  <dcterms:modified xsi:type="dcterms:W3CDTF">2023-09-23T23:05:52Z</dcterms:modified>
</cp:coreProperties>
</file>