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68" r:id="rId3"/>
    <p:sldId id="269" r:id="rId4"/>
    <p:sldId id="270" r:id="rId5"/>
    <p:sldId id="271" r:id="rId6"/>
    <p:sldId id="272" r:id="rId7"/>
    <p:sldId id="273" r:id="rId8"/>
    <p:sldId id="274" r:id="rId9"/>
    <p:sldId id="26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A6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32" y="2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D4F11F-6EF1-4A69-8E8E-3E02F6D9ABD7}" type="datetimeFigureOut">
              <a:rPr lang="en-US" smtClean="0"/>
              <a:pPr/>
              <a:t>9/23/2023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A12B2A-FCE6-4807-8CBF-CD45E34C2A0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562707" y="1371600"/>
            <a:ext cx="109728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03E9A3F8-EBF5-46D6-8E5D-5FDE44C86E65}" type="datetimeFigureOut">
              <a:rPr lang="en-US" smtClean="0"/>
              <a:pPr/>
              <a:t>9/23/2023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C8FF8A43-5306-4B32-97EA-1F98CD555CDA}" type="slidenum">
              <a:rPr lang="en-US" smtClean="0"/>
              <a:pPr/>
              <a:t>‹#›</a:t>
            </a:fld>
            <a:endParaRPr lang="en-US"/>
          </a:p>
        </p:txBody>
      </p:sp>
      <p:sp>
        <p:nvSpPr>
          <p:cNvPr id="9" name="Subtitle 8"/>
          <p:cNvSpPr>
            <a:spLocks noGrp="1"/>
          </p:cNvSpPr>
          <p:nvPr>
            <p:ph type="subTitle" idx="1"/>
          </p:nvPr>
        </p:nvSpPr>
        <p:spPr>
          <a:xfrm>
            <a:off x="1828800" y="3331698"/>
            <a:ext cx="85344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transition>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33600" y="609600"/>
            <a:ext cx="94488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2133600" y="2507786"/>
            <a:ext cx="94488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66400" y="6416676"/>
            <a:ext cx="1016000" cy="365125"/>
          </a:xfrm>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609600" y="1535113"/>
            <a:ext cx="5386917"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535113"/>
            <a:ext cx="5389033"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362201"/>
            <a:ext cx="5386917"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362201"/>
            <a:ext cx="5389033"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3E9A3F8-EBF5-46D6-8E5D-5FDE44C86E65}" type="datetimeFigureOut">
              <a:rPr lang="en-US" smtClean="0"/>
              <a:pPr/>
              <a:t>9/23/2023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3E9A3F8-EBF5-46D6-8E5D-5FDE44C86E65}" type="datetimeFigureOut">
              <a:rPr lang="en-US" smtClean="0"/>
              <a:pPr/>
              <a:t>9/23/2023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9A3F8-EBF5-46D6-8E5D-5FDE44C86E65}" type="datetimeFigureOut">
              <a:rPr lang="en-US" smtClean="0"/>
              <a:pPr/>
              <a:t>9/23/2023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609601" y="1524001"/>
            <a:ext cx="4011084"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273051"/>
            <a:ext cx="6815667"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73152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2438400" y="1831975"/>
            <a:ext cx="73152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2438400" y="1166787"/>
            <a:ext cx="73152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609600" y="1600200"/>
            <a:ext cx="109728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 y="6416676"/>
            <a:ext cx="28448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3E9A3F8-EBF5-46D6-8E5D-5FDE44C86E65}" type="datetimeFigureOut">
              <a:rPr lang="en-US" smtClean="0"/>
              <a:pPr/>
              <a:t>9/23/2023</a:t>
            </a:fld>
            <a:endParaRPr lang="en-US"/>
          </a:p>
        </p:txBody>
      </p:sp>
      <p:sp>
        <p:nvSpPr>
          <p:cNvPr id="3" name="Footer Placeholder 2"/>
          <p:cNvSpPr>
            <a:spLocks noGrp="1"/>
          </p:cNvSpPr>
          <p:nvPr>
            <p:ph type="ftr" sz="quarter" idx="3"/>
          </p:nvPr>
        </p:nvSpPr>
        <p:spPr>
          <a:xfrm>
            <a:off x="4165600" y="6416676"/>
            <a:ext cx="38608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10566400" y="6416676"/>
            <a:ext cx="1016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8FF8A43-5306-4B32-97EA-1F98CD555CD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push dir="u"/>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533400"/>
            <a:ext cx="8229600" cy="2590800"/>
          </a:xfrm>
        </p:spPr>
        <p:txBody>
          <a:bodyPr>
            <a:normAutofit/>
          </a:bodyPr>
          <a:lstStyle/>
          <a:p>
            <a:r>
              <a:rPr lang="en-US" dirty="0">
                <a:solidFill>
                  <a:schemeClr val="accent4">
                    <a:lumMod val="50000"/>
                  </a:schemeClr>
                </a:solidFill>
              </a:rPr>
              <a:t>TREES OF THE FIELD</a:t>
            </a:r>
          </a:p>
        </p:txBody>
      </p:sp>
    </p:spTree>
  </p:cSld>
  <p:clrMapOvr>
    <a:masterClrMapping/>
  </p:clrMapOvr>
  <p:transition>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533400"/>
            <a:ext cx="8229600" cy="5562600"/>
          </a:xfrm>
        </p:spPr>
        <p:txBody>
          <a:bodyPr>
            <a:normAutofit/>
          </a:bodyPr>
          <a:lstStyle/>
          <a:p>
            <a:r>
              <a:rPr lang="en-US" cap="none" dirty="0">
                <a:solidFill>
                  <a:schemeClr val="accent4">
                    <a:lumMod val="50000"/>
                  </a:schemeClr>
                </a:solidFill>
              </a:rPr>
              <a:t>You shall go out with joy and be led forth with peace,</a:t>
            </a:r>
            <a:br>
              <a:rPr lang="en-US" cap="none" dirty="0">
                <a:solidFill>
                  <a:schemeClr val="accent4">
                    <a:lumMod val="50000"/>
                  </a:schemeClr>
                </a:solidFill>
              </a:rPr>
            </a:br>
            <a:r>
              <a:rPr lang="en-US" cap="none" dirty="0">
                <a:solidFill>
                  <a:schemeClr val="accent4">
                    <a:lumMod val="50000"/>
                  </a:schemeClr>
                </a:solidFill>
              </a:rPr>
              <a:t>The mountains and the hills</a:t>
            </a:r>
            <a:br>
              <a:rPr lang="en-US" cap="none" dirty="0">
                <a:solidFill>
                  <a:schemeClr val="accent4">
                    <a:lumMod val="50000"/>
                  </a:schemeClr>
                </a:solidFill>
              </a:rPr>
            </a:br>
            <a:r>
              <a:rPr lang="en-US" cap="none" dirty="0">
                <a:solidFill>
                  <a:schemeClr val="accent4">
                    <a:lumMod val="50000"/>
                  </a:schemeClr>
                </a:solidFill>
              </a:rPr>
              <a:t>will break forth before You</a:t>
            </a:r>
          </a:p>
        </p:txBody>
      </p:sp>
    </p:spTree>
  </p:cSld>
  <p:clrMapOvr>
    <a:masterClrMapping/>
  </p:clrMapOvr>
  <p:transition>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533400"/>
            <a:ext cx="8229600" cy="4953000"/>
          </a:xfrm>
        </p:spPr>
        <p:txBody>
          <a:bodyPr>
            <a:normAutofit/>
          </a:bodyPr>
          <a:lstStyle/>
          <a:p>
            <a:r>
              <a:rPr lang="en-US" cap="none" dirty="0">
                <a:solidFill>
                  <a:schemeClr val="accent4">
                    <a:lumMod val="50000"/>
                  </a:schemeClr>
                </a:solidFill>
              </a:rPr>
              <a:t>There’ll be shouts of joy,</a:t>
            </a:r>
            <a:br>
              <a:rPr lang="en-US" cap="none" dirty="0">
                <a:solidFill>
                  <a:schemeClr val="accent4">
                    <a:lumMod val="50000"/>
                  </a:schemeClr>
                </a:solidFill>
              </a:rPr>
            </a:br>
            <a:r>
              <a:rPr lang="en-US" cap="none" dirty="0">
                <a:solidFill>
                  <a:schemeClr val="accent4">
                    <a:lumMod val="50000"/>
                  </a:schemeClr>
                </a:solidFill>
              </a:rPr>
              <a:t>And all the trees of the field</a:t>
            </a:r>
            <a:br>
              <a:rPr lang="en-US" cap="none" dirty="0">
                <a:solidFill>
                  <a:schemeClr val="accent4">
                    <a:lumMod val="50000"/>
                  </a:schemeClr>
                </a:solidFill>
              </a:rPr>
            </a:br>
            <a:r>
              <a:rPr lang="en-US" cap="none" dirty="0">
                <a:solidFill>
                  <a:schemeClr val="accent4">
                    <a:lumMod val="50000"/>
                  </a:schemeClr>
                </a:solidFill>
              </a:rPr>
              <a:t>will clap, will clap their hands</a:t>
            </a:r>
          </a:p>
        </p:txBody>
      </p:sp>
    </p:spTree>
  </p:cSld>
  <p:clrMapOvr>
    <a:masterClrMapping/>
  </p:clrMapOvr>
  <p:transition>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381000"/>
            <a:ext cx="8229600" cy="7010400"/>
          </a:xfrm>
        </p:spPr>
        <p:txBody>
          <a:bodyPr>
            <a:normAutofit/>
          </a:bodyPr>
          <a:lstStyle/>
          <a:p>
            <a:r>
              <a:rPr lang="en-US" cap="none" dirty="0">
                <a:solidFill>
                  <a:schemeClr val="accent4">
                    <a:lumMod val="50000"/>
                  </a:schemeClr>
                </a:solidFill>
              </a:rPr>
              <a:t>And all the trees of the field will clap their hands,</a:t>
            </a:r>
            <a:br>
              <a:rPr lang="en-US" cap="none" dirty="0">
                <a:solidFill>
                  <a:schemeClr val="accent4">
                    <a:lumMod val="50000"/>
                  </a:schemeClr>
                </a:solidFill>
              </a:rPr>
            </a:br>
            <a:r>
              <a:rPr lang="en-US" cap="none" dirty="0">
                <a:solidFill>
                  <a:schemeClr val="accent4">
                    <a:lumMod val="50000"/>
                  </a:schemeClr>
                </a:solidFill>
              </a:rPr>
              <a:t>The trees of the field will clap their hands,</a:t>
            </a:r>
            <a:br>
              <a:rPr lang="en-US" cap="none" dirty="0">
                <a:solidFill>
                  <a:schemeClr val="accent4">
                    <a:lumMod val="50000"/>
                  </a:schemeClr>
                </a:solidFill>
              </a:rPr>
            </a:br>
            <a:r>
              <a:rPr lang="en-US" cap="none" dirty="0">
                <a:solidFill>
                  <a:schemeClr val="accent4">
                    <a:lumMod val="50000"/>
                  </a:schemeClr>
                </a:solidFill>
              </a:rPr>
              <a:t>The trees of the field will clap their hands,</a:t>
            </a:r>
            <a:br>
              <a:rPr lang="en-US" cap="none" dirty="0">
                <a:solidFill>
                  <a:schemeClr val="accent4">
                    <a:lumMod val="50000"/>
                  </a:schemeClr>
                </a:solidFill>
              </a:rPr>
            </a:br>
            <a:r>
              <a:rPr lang="en-US" cap="none" dirty="0">
                <a:solidFill>
                  <a:schemeClr val="accent4">
                    <a:lumMod val="50000"/>
                  </a:schemeClr>
                </a:solidFill>
              </a:rPr>
              <a:t>While you go out with joy</a:t>
            </a:r>
          </a:p>
        </p:txBody>
      </p:sp>
    </p:spTree>
  </p:cSld>
  <p:clrMapOvr>
    <a:masterClrMapping/>
  </p:clrMapOvr>
  <p:transition>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533400"/>
            <a:ext cx="8229600" cy="5562600"/>
          </a:xfrm>
        </p:spPr>
        <p:txBody>
          <a:bodyPr>
            <a:normAutofit/>
          </a:bodyPr>
          <a:lstStyle/>
          <a:p>
            <a:r>
              <a:rPr lang="en-US" cap="none" dirty="0">
                <a:solidFill>
                  <a:schemeClr val="accent4">
                    <a:lumMod val="50000"/>
                  </a:schemeClr>
                </a:solidFill>
              </a:rPr>
              <a:t>You shall go out with joy and be led forth with peace,</a:t>
            </a:r>
            <a:br>
              <a:rPr lang="en-US" cap="none" dirty="0">
                <a:solidFill>
                  <a:schemeClr val="accent4">
                    <a:lumMod val="50000"/>
                  </a:schemeClr>
                </a:solidFill>
              </a:rPr>
            </a:br>
            <a:r>
              <a:rPr lang="en-US" cap="none" dirty="0">
                <a:solidFill>
                  <a:schemeClr val="accent4">
                    <a:lumMod val="50000"/>
                  </a:schemeClr>
                </a:solidFill>
              </a:rPr>
              <a:t>The mountains and the hills</a:t>
            </a:r>
            <a:br>
              <a:rPr lang="en-US" cap="none" dirty="0">
                <a:solidFill>
                  <a:schemeClr val="accent4">
                    <a:lumMod val="50000"/>
                  </a:schemeClr>
                </a:solidFill>
              </a:rPr>
            </a:br>
            <a:r>
              <a:rPr lang="en-US" cap="none" dirty="0">
                <a:solidFill>
                  <a:schemeClr val="accent4">
                    <a:lumMod val="50000"/>
                  </a:schemeClr>
                </a:solidFill>
              </a:rPr>
              <a:t>will break forth before You</a:t>
            </a:r>
          </a:p>
        </p:txBody>
      </p:sp>
    </p:spTree>
  </p:cSld>
  <p:clrMapOvr>
    <a:masterClrMapping/>
  </p:clrMapOvr>
  <p:transition>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533400"/>
            <a:ext cx="8229600" cy="4953000"/>
          </a:xfrm>
        </p:spPr>
        <p:txBody>
          <a:bodyPr>
            <a:normAutofit/>
          </a:bodyPr>
          <a:lstStyle/>
          <a:p>
            <a:r>
              <a:rPr lang="en-US" cap="none" dirty="0">
                <a:solidFill>
                  <a:schemeClr val="accent4">
                    <a:lumMod val="50000"/>
                  </a:schemeClr>
                </a:solidFill>
              </a:rPr>
              <a:t>There’ll be shouts of joy,</a:t>
            </a:r>
            <a:br>
              <a:rPr lang="en-US" cap="none" dirty="0">
                <a:solidFill>
                  <a:schemeClr val="accent4">
                    <a:lumMod val="50000"/>
                  </a:schemeClr>
                </a:solidFill>
              </a:rPr>
            </a:br>
            <a:r>
              <a:rPr lang="en-US" cap="none" dirty="0">
                <a:solidFill>
                  <a:schemeClr val="accent4">
                    <a:lumMod val="50000"/>
                  </a:schemeClr>
                </a:solidFill>
              </a:rPr>
              <a:t>And all the trees of the field</a:t>
            </a:r>
            <a:br>
              <a:rPr lang="en-US" cap="none" dirty="0">
                <a:solidFill>
                  <a:schemeClr val="accent4">
                    <a:lumMod val="50000"/>
                  </a:schemeClr>
                </a:solidFill>
              </a:rPr>
            </a:br>
            <a:r>
              <a:rPr lang="en-US" cap="none" dirty="0">
                <a:solidFill>
                  <a:schemeClr val="accent4">
                    <a:lumMod val="50000"/>
                  </a:schemeClr>
                </a:solidFill>
              </a:rPr>
              <a:t>will clap, will clap their hands</a:t>
            </a:r>
          </a:p>
        </p:txBody>
      </p:sp>
    </p:spTree>
  </p:cSld>
  <p:clrMapOvr>
    <a:masterClrMapping/>
  </p:clrMapOvr>
  <p:transition>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381000"/>
            <a:ext cx="8229600" cy="7010400"/>
          </a:xfrm>
        </p:spPr>
        <p:txBody>
          <a:bodyPr>
            <a:normAutofit/>
          </a:bodyPr>
          <a:lstStyle/>
          <a:p>
            <a:r>
              <a:rPr lang="en-US" cap="none" dirty="0">
                <a:solidFill>
                  <a:schemeClr val="accent4">
                    <a:lumMod val="50000"/>
                  </a:schemeClr>
                </a:solidFill>
              </a:rPr>
              <a:t>And all the trees of the field will clap their hands,</a:t>
            </a:r>
            <a:br>
              <a:rPr lang="en-US" cap="none" dirty="0">
                <a:solidFill>
                  <a:schemeClr val="accent4">
                    <a:lumMod val="50000"/>
                  </a:schemeClr>
                </a:solidFill>
              </a:rPr>
            </a:br>
            <a:r>
              <a:rPr lang="en-US" cap="none" dirty="0">
                <a:solidFill>
                  <a:schemeClr val="accent4">
                    <a:lumMod val="50000"/>
                  </a:schemeClr>
                </a:solidFill>
              </a:rPr>
              <a:t>The trees of the field will clap their hands,</a:t>
            </a:r>
            <a:br>
              <a:rPr lang="en-US" cap="none" dirty="0">
                <a:solidFill>
                  <a:schemeClr val="accent4">
                    <a:lumMod val="50000"/>
                  </a:schemeClr>
                </a:solidFill>
              </a:rPr>
            </a:br>
            <a:r>
              <a:rPr lang="en-US" cap="none" dirty="0">
                <a:solidFill>
                  <a:schemeClr val="accent4">
                    <a:lumMod val="50000"/>
                  </a:schemeClr>
                </a:solidFill>
              </a:rPr>
              <a:t>The trees of the field will clap their hands,</a:t>
            </a:r>
            <a:br>
              <a:rPr lang="en-US" cap="none" dirty="0">
                <a:solidFill>
                  <a:schemeClr val="accent4">
                    <a:lumMod val="50000"/>
                  </a:schemeClr>
                </a:solidFill>
              </a:rPr>
            </a:br>
            <a:r>
              <a:rPr lang="en-US" cap="none" dirty="0">
                <a:solidFill>
                  <a:schemeClr val="accent4">
                    <a:lumMod val="50000"/>
                  </a:schemeClr>
                </a:solidFill>
              </a:rPr>
              <a:t>While you go out with joy</a:t>
            </a:r>
          </a:p>
        </p:txBody>
      </p:sp>
    </p:spTree>
  </p:cSld>
  <p:clrMapOvr>
    <a:masterClrMapping/>
  </p:clrMapOvr>
  <p:transition>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381000"/>
            <a:ext cx="8229600" cy="7010400"/>
          </a:xfrm>
        </p:spPr>
        <p:txBody>
          <a:bodyPr>
            <a:normAutofit/>
          </a:bodyPr>
          <a:lstStyle/>
          <a:p>
            <a:r>
              <a:rPr lang="en-US" cap="none" dirty="0">
                <a:solidFill>
                  <a:schemeClr val="accent4">
                    <a:lumMod val="50000"/>
                  </a:schemeClr>
                </a:solidFill>
              </a:rPr>
              <a:t>And all the trees of the field will clap their hands,</a:t>
            </a:r>
            <a:br>
              <a:rPr lang="en-US" cap="none" dirty="0">
                <a:solidFill>
                  <a:schemeClr val="accent4">
                    <a:lumMod val="50000"/>
                  </a:schemeClr>
                </a:solidFill>
              </a:rPr>
            </a:br>
            <a:r>
              <a:rPr lang="en-US" cap="none" dirty="0">
                <a:solidFill>
                  <a:schemeClr val="accent4">
                    <a:lumMod val="50000"/>
                  </a:schemeClr>
                </a:solidFill>
              </a:rPr>
              <a:t>The trees of the field will clap their hands,</a:t>
            </a:r>
            <a:br>
              <a:rPr lang="en-US" cap="none" dirty="0">
                <a:solidFill>
                  <a:schemeClr val="accent4">
                    <a:lumMod val="50000"/>
                  </a:schemeClr>
                </a:solidFill>
              </a:rPr>
            </a:br>
            <a:r>
              <a:rPr lang="en-US" cap="none" dirty="0">
                <a:solidFill>
                  <a:schemeClr val="accent4">
                    <a:lumMod val="50000"/>
                  </a:schemeClr>
                </a:solidFill>
              </a:rPr>
              <a:t>The trees of the field will clap their hands,</a:t>
            </a:r>
            <a:br>
              <a:rPr lang="en-US" cap="none" dirty="0">
                <a:solidFill>
                  <a:schemeClr val="accent4">
                    <a:lumMod val="50000"/>
                  </a:schemeClr>
                </a:solidFill>
              </a:rPr>
            </a:br>
            <a:r>
              <a:rPr lang="en-US" cap="none" dirty="0">
                <a:solidFill>
                  <a:schemeClr val="accent4">
                    <a:lumMod val="50000"/>
                  </a:schemeClr>
                </a:solidFill>
              </a:rPr>
              <a:t>While you go out with joy</a:t>
            </a:r>
          </a:p>
        </p:txBody>
      </p:sp>
    </p:spTree>
  </p:cSld>
  <p:clrMapOvr>
    <a:masterClrMapping/>
  </p:clrMapOvr>
  <p:transition>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762000"/>
            <a:ext cx="8229600" cy="5029200"/>
          </a:xfrm>
        </p:spPr>
        <p:txBody>
          <a:bodyPr>
            <a:normAutofit/>
          </a:bodyPr>
          <a:lstStyle/>
          <a:p>
            <a:r>
              <a:rPr lang="en-US" cap="none" dirty="0">
                <a:solidFill>
                  <a:schemeClr val="accent4">
                    <a:lumMod val="50000"/>
                  </a:schemeClr>
                </a:solidFill>
              </a:rPr>
              <a:t>End</a:t>
            </a:r>
            <a:br>
              <a:rPr lang="en-US" cap="none" dirty="0">
                <a:solidFill>
                  <a:schemeClr val="accent4">
                    <a:lumMod val="50000"/>
                  </a:schemeClr>
                </a:solidFill>
              </a:rPr>
            </a:br>
            <a:br>
              <a:rPr lang="en-US" cap="none" dirty="0">
                <a:solidFill>
                  <a:schemeClr val="accent4">
                    <a:lumMod val="50000"/>
                  </a:schemeClr>
                </a:solidFill>
              </a:rPr>
            </a:br>
            <a:br>
              <a:rPr lang="en-US" cap="none" dirty="0">
                <a:solidFill>
                  <a:schemeClr val="accent4">
                    <a:lumMod val="50000"/>
                  </a:schemeClr>
                </a:solidFill>
              </a:rPr>
            </a:br>
            <a:br>
              <a:rPr lang="en-US" cap="none" dirty="0">
                <a:solidFill>
                  <a:schemeClr val="accent4">
                    <a:lumMod val="50000"/>
                  </a:schemeClr>
                </a:solidFill>
              </a:rPr>
            </a:br>
            <a:r>
              <a:rPr lang="en-US" sz="3600" cap="none" dirty="0">
                <a:solidFill>
                  <a:schemeClr val="accent4">
                    <a:lumMod val="50000"/>
                  </a:schemeClr>
                </a:solidFill>
              </a:rPr>
              <a:t>For song chords, visit</a:t>
            </a:r>
            <a:br>
              <a:rPr lang="en-US" sz="3600" cap="none" dirty="0">
                <a:solidFill>
                  <a:schemeClr val="accent4">
                    <a:lumMod val="50000"/>
                  </a:schemeClr>
                </a:solidFill>
              </a:rPr>
            </a:br>
            <a:r>
              <a:rPr lang="en-US" sz="3600" cap="none" dirty="0">
                <a:solidFill>
                  <a:schemeClr val="accent4">
                    <a:lumMod val="50000"/>
                  </a:schemeClr>
                </a:solidFill>
              </a:rPr>
              <a:t>www.chipstenoso.com</a:t>
            </a:r>
            <a:endParaRPr lang="en-US" cap="none" dirty="0">
              <a:solidFill>
                <a:schemeClr val="accent4">
                  <a:lumMod val="50000"/>
                </a:schemeClr>
              </a:solidFill>
            </a:endParaRPr>
          </a:p>
        </p:txBody>
      </p:sp>
    </p:spTree>
  </p:cSld>
  <p:clrMapOvr>
    <a:masterClrMapping/>
  </p:clrMapOvr>
  <p:transition>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1643</TotalTime>
  <Words>237</Words>
  <Application>Microsoft Office PowerPoint</Application>
  <PresentationFormat>Widescreen</PresentationFormat>
  <Paragraphs>9</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Calibri</vt:lpstr>
      <vt:lpstr>Verdana</vt:lpstr>
      <vt:lpstr>Wingdings</vt:lpstr>
      <vt:lpstr>Wingdings 2</vt:lpstr>
      <vt:lpstr>Wingdings 3</vt:lpstr>
      <vt:lpstr>Apex</vt:lpstr>
      <vt:lpstr>TREES OF THE FIELD</vt:lpstr>
      <vt:lpstr>You shall go out with joy and be led forth with peace, The mountains and the hills will break forth before You</vt:lpstr>
      <vt:lpstr>There’ll be shouts of joy, And all the trees of the field will clap, will clap their hands</vt:lpstr>
      <vt:lpstr>And all the trees of the field will clap their hands, The trees of the field will clap their hands, The trees of the field will clap their hands, While you go out with joy</vt:lpstr>
      <vt:lpstr>You shall go out with joy and be led forth with peace, The mountains and the hills will break forth before You</vt:lpstr>
      <vt:lpstr>There’ll be shouts of joy, And all the trees of the field will clap, will clap their hands</vt:lpstr>
      <vt:lpstr>And all the trees of the field will clap their hands, The trees of the field will clap their hands, The trees of the field will clap their hands, While you go out with joy</vt:lpstr>
      <vt:lpstr>And all the trees of the field will clap their hands, The trees of the field will clap their hands, The trees of the field will clap their hands, While you go out with joy</vt:lpstr>
      <vt:lpstr>End    For song chords, visit www.chipstenoso.com</vt:lpstr>
    </vt:vector>
  </TitlesOfParts>
  <Company>California Department of Transportation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COMMANDMENT</dc:title>
  <dc:creator>s135177</dc:creator>
  <cp:lastModifiedBy>Chips Tenoso</cp:lastModifiedBy>
  <cp:revision>224</cp:revision>
  <dcterms:created xsi:type="dcterms:W3CDTF">2013-08-06T21:21:49Z</dcterms:created>
  <dcterms:modified xsi:type="dcterms:W3CDTF">2023-09-23T23:04:45Z</dcterms:modified>
</cp:coreProperties>
</file>