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2971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TO LOVE YOU AND TO MAKE YOU LOVED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800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To know You O Lord,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And to know Your love,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To love You and to make You loved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1148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(ENDING)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To love You and to make You loved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4">
                    <a:lumMod val="5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4">
                    <a:lumMod val="50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800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To know You O Lord,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And to know Your love,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To love You and to make You loved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3962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Servants of the Lord, Ours the upward call,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To lay down our lives, And to give our all 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800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To know You O Lord,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And to know Your love,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To love You and to make You loved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343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For to live is Christ and to die is gain,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 Both in death and life, Ours a single aim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800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To know You O Lord,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And to know Your love,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To love You and to make You loved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191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Riches, honor, fame, Gladly we despise,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That we may attain the pearl of great price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800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To know You O Lord,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And to know Your love,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To love You and to make You loved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648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Nothing in this world shall possess our hearts,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You alone O Lord are the better part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1619</TotalTime>
  <Words>246</Words>
  <Application>Microsoft Office PowerPoint</Application>
  <PresentationFormat>Widescreen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Verdana</vt:lpstr>
      <vt:lpstr>Wingdings</vt:lpstr>
      <vt:lpstr>Wingdings 2</vt:lpstr>
      <vt:lpstr>Wingdings 3</vt:lpstr>
      <vt:lpstr>Apex</vt:lpstr>
      <vt:lpstr>TO LOVE YOU AND TO MAKE YOU LOVED</vt:lpstr>
      <vt:lpstr>To know You O Lord, And to know Your love, To love You and to make You loved (2X)</vt:lpstr>
      <vt:lpstr>Servants of the Lord, Ours the upward call,  To lay down our lives, And to give our all </vt:lpstr>
      <vt:lpstr>To know You O Lord, And to know Your love, To love You and to make You loved </vt:lpstr>
      <vt:lpstr>For to live is Christ and to die is gain,  Both in death and life, Ours a single aim</vt:lpstr>
      <vt:lpstr>To know You O Lord, And to know Your love, To love You and to make You loved </vt:lpstr>
      <vt:lpstr>Riches, honor, fame, Gladly we despise, That we may attain the pearl of great price</vt:lpstr>
      <vt:lpstr>To know You O Lord, And to know Your love, To love You and to make You loved </vt:lpstr>
      <vt:lpstr>Nothing in this world shall possess our hearts, You alone O Lord are the better part</vt:lpstr>
      <vt:lpstr>To know You O Lord, And to know Your love, To love You and to make You loved (2X)</vt:lpstr>
      <vt:lpstr> (ENDING) To love You and to make You loved 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221</cp:revision>
  <dcterms:created xsi:type="dcterms:W3CDTF">2013-08-06T21:21:49Z</dcterms:created>
  <dcterms:modified xsi:type="dcterms:W3CDTF">2023-09-23T23:03:29Z</dcterms:modified>
</cp:coreProperties>
</file>