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8" r:id="rId3"/>
    <p:sldId id="269" r:id="rId4"/>
    <p:sldId id="281" r:id="rId5"/>
    <p:sldId id="271" r:id="rId6"/>
    <p:sldId id="272" r:id="rId7"/>
    <p:sldId id="273" r:id="rId8"/>
    <p:sldId id="274" r:id="rId9"/>
    <p:sldId id="275" r:id="rId10"/>
    <p:sldId id="282" r:id="rId11"/>
    <p:sldId id="277" r:id="rId12"/>
    <p:sldId id="283" r:id="rId13"/>
    <p:sldId id="279" r:id="rId14"/>
    <p:sldId id="28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THERE’S A NEW GENERATION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We will rise </a:t>
            </a:r>
            <a:r>
              <a:rPr lang="en-US" cap="none" dirty="0">
                <a:solidFill>
                  <a:srgbClr val="C00000"/>
                </a:solidFill>
              </a:rPr>
              <a:t>(we will rise)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run </a:t>
            </a:r>
            <a:r>
              <a:rPr lang="en-US" cap="none" dirty="0">
                <a:solidFill>
                  <a:srgbClr val="C00000"/>
                </a:solidFill>
              </a:rPr>
              <a:t>(we will run)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exalt the name of Jesus  by His blood we overcome 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304800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</a:p>
        </p:txBody>
      </p:sp>
    </p:spTree>
    <p:extLst>
      <p:ext uri="{BB962C8B-B14F-4D97-AF65-F5344CB8AC3E}">
        <p14:creationId xmlns:p14="http://schemas.microsoft.com/office/powerpoint/2010/main" val="385467937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sing </a:t>
            </a:r>
            <a:r>
              <a:rPr lang="en-US" cap="none" dirty="0">
                <a:solidFill>
                  <a:srgbClr val="C00000"/>
                </a:solidFill>
              </a:rPr>
              <a:t>(we will sing)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dance </a:t>
            </a:r>
            <a:r>
              <a:rPr lang="en-US" cap="none" dirty="0">
                <a:solidFill>
                  <a:srgbClr val="C00000"/>
                </a:solidFill>
              </a:rPr>
              <a:t>(we will dance)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on and celebrate the kingdom of our God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We will rise </a:t>
            </a:r>
            <a:r>
              <a:rPr lang="en-US" cap="none" dirty="0">
                <a:solidFill>
                  <a:srgbClr val="C00000"/>
                </a:solidFill>
              </a:rPr>
              <a:t>(we will rise)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run </a:t>
            </a:r>
            <a:r>
              <a:rPr lang="en-US" cap="none" dirty="0">
                <a:solidFill>
                  <a:srgbClr val="C00000"/>
                </a:solidFill>
              </a:rPr>
              <a:t>(we will run)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exalt the name of Jesus  by His blood we overcome 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304800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</a:p>
        </p:txBody>
      </p:sp>
    </p:spTree>
    <p:extLst>
      <p:ext uri="{BB962C8B-B14F-4D97-AF65-F5344CB8AC3E}">
        <p14:creationId xmlns:p14="http://schemas.microsoft.com/office/powerpoint/2010/main" val="2736554700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sing </a:t>
            </a:r>
            <a:r>
              <a:rPr lang="en-US" cap="none" dirty="0">
                <a:solidFill>
                  <a:srgbClr val="C00000"/>
                </a:solidFill>
              </a:rPr>
              <a:t>(we will sing)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dance </a:t>
            </a:r>
            <a:r>
              <a:rPr lang="en-US" cap="none" dirty="0">
                <a:solidFill>
                  <a:srgbClr val="C00000"/>
                </a:solidFill>
              </a:rPr>
              <a:t>(we will dance)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on and celebrate the kingdom of our God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on and celebrate the kingdom of our God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066800"/>
            <a:ext cx="87630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seeking Your face,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taking their place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Verse 1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Lord, we surrender to Your will let it be done.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this day, have Your 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066800"/>
            <a:ext cx="87630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seeking Your face,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taking their place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28800" y="609600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Verse 1</a:t>
            </a:r>
          </a:p>
        </p:txBody>
      </p:sp>
    </p:spTree>
    <p:extLst>
      <p:ext uri="{BB962C8B-B14F-4D97-AF65-F5344CB8AC3E}">
        <p14:creationId xmlns:p14="http://schemas.microsoft.com/office/powerpoint/2010/main" val="359634187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Lord, we surrender to Your will let it be done.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this day, have Your 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your kingdom come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We will rise </a:t>
            </a:r>
            <a:r>
              <a:rPr lang="en-US" cap="none" dirty="0">
                <a:solidFill>
                  <a:srgbClr val="C00000"/>
                </a:solidFill>
              </a:rPr>
              <a:t>(we will rise)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run </a:t>
            </a:r>
            <a:r>
              <a:rPr lang="en-US" cap="none" dirty="0">
                <a:solidFill>
                  <a:srgbClr val="C00000"/>
                </a:solidFill>
              </a:rPr>
              <a:t>(we will run)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exalt the name of Jesus  by His blood we overcome 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304800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sing </a:t>
            </a:r>
            <a:r>
              <a:rPr lang="en-US" cap="none" dirty="0">
                <a:solidFill>
                  <a:srgbClr val="C00000"/>
                </a:solidFill>
              </a:rPr>
              <a:t>(we will sing)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will dance </a:t>
            </a:r>
            <a:r>
              <a:rPr lang="en-US" cap="none" dirty="0">
                <a:solidFill>
                  <a:srgbClr val="C00000"/>
                </a:solidFill>
              </a:rPr>
              <a:t>(we will dance)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on and celebrate the kingdom of our God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running by faith,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There's a new generation,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is willing to pray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43345"/>
            <a:ext cx="2819400" cy="457200"/>
          </a:xfrm>
          <a:prstGeom prst="rect">
            <a:avLst/>
          </a:prstGeom>
        </p:spPr>
        <p:txBody>
          <a:bodyPr vert="horz" lIns="45720" tIns="0" rIns="45720" bIns="0" anchor="b">
            <a:normAutofit fontScale="92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solidFill>
                  <a:srgbClr val="FF0000"/>
                </a:solidFill>
              </a:rPr>
              <a:t>Verse 2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562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Wind of revival,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Come and sweep across this land,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What a change!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one move of Your mighty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375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Verdana</vt:lpstr>
      <vt:lpstr>Wingdings</vt:lpstr>
      <vt:lpstr>Wingdings 2</vt:lpstr>
      <vt:lpstr>Wingdings 3</vt:lpstr>
      <vt:lpstr>Apex</vt:lpstr>
      <vt:lpstr>THERE’S A NEW GENERATION</vt:lpstr>
      <vt:lpstr>There's a new generation,  That is seeking Your face, There's a new generation,  That is taking their place</vt:lpstr>
      <vt:lpstr> Lord, we surrender to Your will let it be done. Come this day, have Your way Let your kingdom come</vt:lpstr>
      <vt:lpstr>There's a new generation,  That is seeking Your face, There's a new generation,  That is taking their place</vt:lpstr>
      <vt:lpstr> Lord, we surrender to Your will let it be done. Come this day, have Your way Let your kingdom come</vt:lpstr>
      <vt:lpstr>  We will rise (we will rise) We will run (we will run) We will exalt the name of Jesus  by His blood we overcome </vt:lpstr>
      <vt:lpstr>We will sing (we will sing)  We will dance (we will dance) Come on and celebrate the kingdom of our God</vt:lpstr>
      <vt:lpstr>There's a new generation, That is running by faith, There's a new generation, That is willing to pray</vt:lpstr>
      <vt:lpstr> Wind of revival,  Come and sweep across this land, What a change!  With one move of Your mighty</vt:lpstr>
      <vt:lpstr>  We will rise (we will rise) We will run (we will run) We will exalt the name of Jesus  by His blood we overcome </vt:lpstr>
      <vt:lpstr>We will sing (we will sing)  We will dance (we will dance) Come on and celebrate the kingdom of our God</vt:lpstr>
      <vt:lpstr>  We will rise (we will rise) We will run (we will run) We will exalt the name of Jesus  by His blood we overcome </vt:lpstr>
      <vt:lpstr>We will sing (we will sing)  We will dance (we will dance) Come on and celebrate the kingdom of our God</vt:lpstr>
      <vt:lpstr>(ENDING) Come on and celebrate the kingdom of our God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219</cp:revision>
  <dcterms:created xsi:type="dcterms:W3CDTF">2013-08-06T21:21:49Z</dcterms:created>
  <dcterms:modified xsi:type="dcterms:W3CDTF">2023-09-23T23:01:25Z</dcterms:modified>
</cp:coreProperties>
</file>