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THE PEOPLE OF GOD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people of God shines forth like lights,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sword of the spirit is in their hands,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You O Lord might be glorified,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May your kingdom come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Come together O people of God,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all men see in our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unity,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we live for Jesus the king 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people of God shines forth like lights,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sword of the spirit is in their hands,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You O Lord might be glorified,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May your kingdom come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Let our hearts not tire and fail,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Burning always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with the zeal for the service of Your name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people of God shines forth like lights,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sword of the spirit is in their hands,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You O Lord might be glorified,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May your kingdom come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the Lord God conquer our fear,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So that we might be free,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lay our lives before His throne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people of God shines forth like lights,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sword of the spirit is in their hands,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You O Lord might be glorified,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May your kingdom come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May your kingdom come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May your kingdom come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241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Verdana</vt:lpstr>
      <vt:lpstr>Wingdings</vt:lpstr>
      <vt:lpstr>Wingdings 2</vt:lpstr>
      <vt:lpstr>Wingdings 3</vt:lpstr>
      <vt:lpstr>Apex</vt:lpstr>
      <vt:lpstr>THE PEOPLE OF GOD</vt:lpstr>
      <vt:lpstr>The people of God shines forth like lights, The sword of the spirit is in their hands, That You O Lord might be glorified, May your kingdom come</vt:lpstr>
      <vt:lpstr>Come together O people of God,  Let all men see in our unity, That we live for Jesus the king </vt:lpstr>
      <vt:lpstr>The people of God shines forth like lights, The sword of the spirit is in their hands, That You O Lord might be glorified, May your kingdom come</vt:lpstr>
      <vt:lpstr> Let our hearts not tire and fail, Burning always with the zeal for the service of Your name</vt:lpstr>
      <vt:lpstr>The people of God shines forth like lights, The sword of the spirit is in their hands, That You O Lord might be glorified, May your kingdom come</vt:lpstr>
      <vt:lpstr>Let the Lord God conquer our fear, So that we might be free, To lay our lives before His throne</vt:lpstr>
      <vt:lpstr>The people of God shines forth like lights, The sword of the spirit is in their hands, That You O Lord might be glorified, May your kingdom come</vt:lpstr>
      <vt:lpstr>(ENDING) May your kingdom come  May your kingdom come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212</cp:revision>
  <dcterms:created xsi:type="dcterms:W3CDTF">2013-08-06T21:21:49Z</dcterms:created>
  <dcterms:modified xsi:type="dcterms:W3CDTF">2023-09-23T22:59:50Z</dcterms:modified>
</cp:coreProperties>
</file>