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8" r:id="rId3"/>
    <p:sldId id="269" r:id="rId4"/>
    <p:sldId id="270" r:id="rId5"/>
    <p:sldId id="272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MAGNIFICAT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724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God speaks His word,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it be fulfilled in me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with the Lord,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Nothing is impossible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My soul </a:t>
            </a:r>
            <a:r>
              <a:rPr lang="en-US" cap="none" dirty="0">
                <a:solidFill>
                  <a:srgbClr val="C00000"/>
                </a:solidFill>
              </a:rPr>
              <a:t>(my soul) </a:t>
            </a: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Magnifies the Lord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my spirit </a:t>
            </a:r>
            <a:r>
              <a:rPr lang="en-US" cap="none" dirty="0">
                <a:solidFill>
                  <a:srgbClr val="C00000"/>
                </a:solidFill>
              </a:rPr>
              <a:t>(my spirit)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Rejoices </a:t>
            </a:r>
            <a:r>
              <a:rPr lang="en-US" cap="none" dirty="0">
                <a:solidFill>
                  <a:srgbClr val="C00000"/>
                </a:solidFill>
              </a:rPr>
              <a:t>(rejoices)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In God my savior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1148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My spirit </a:t>
            </a:r>
            <a:r>
              <a:rPr lang="en-US" cap="none" dirty="0">
                <a:solidFill>
                  <a:srgbClr val="C00000"/>
                </a:solidFill>
              </a:rPr>
              <a:t>(my spirit)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Rejoices </a:t>
            </a:r>
            <a:r>
              <a:rPr lang="en-US" cap="none" dirty="0">
                <a:solidFill>
                  <a:srgbClr val="C00000"/>
                </a:solidFill>
              </a:rPr>
              <a:t>(rejoices)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In Jesus my savior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My soul </a:t>
            </a:r>
            <a:r>
              <a:rPr lang="en-US" cap="none" dirty="0">
                <a:solidFill>
                  <a:srgbClr val="C00000"/>
                </a:solidFill>
              </a:rPr>
              <a:t>(my soul) </a:t>
            </a: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Magnifies the Lord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my spirit </a:t>
            </a:r>
            <a:r>
              <a:rPr lang="en-US" cap="none" dirty="0">
                <a:solidFill>
                  <a:srgbClr val="C00000"/>
                </a:solidFill>
              </a:rPr>
              <a:t>(my spirit)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Rejoices </a:t>
            </a:r>
            <a:r>
              <a:rPr lang="en-US" cap="none" dirty="0">
                <a:solidFill>
                  <a:srgbClr val="C00000"/>
                </a:solidFill>
              </a:rPr>
              <a:t>(rejoices)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In God my savior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He who is mighty,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Has done great things,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holy is His name,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From age to age His mercy is,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181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On those who fear Him,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He fills the hungry with good things,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He help those who serve Him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My soul </a:t>
            </a:r>
            <a:r>
              <a:rPr lang="en-US" cap="none" dirty="0">
                <a:solidFill>
                  <a:srgbClr val="C00000"/>
                </a:solidFill>
              </a:rPr>
              <a:t>(my soul) </a:t>
            </a: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Magnifies the Lord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my spirit </a:t>
            </a:r>
            <a:r>
              <a:rPr lang="en-US" cap="none" dirty="0">
                <a:solidFill>
                  <a:srgbClr val="C00000"/>
                </a:solidFill>
              </a:rPr>
              <a:t>(my spirit)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Rejoices </a:t>
            </a:r>
            <a:r>
              <a:rPr lang="en-US" cap="none" dirty="0">
                <a:solidFill>
                  <a:srgbClr val="C00000"/>
                </a:solidFill>
              </a:rPr>
              <a:t>(rejoices)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In God my savior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029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He scatters the proud,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He lifts up the lowly,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He has shown strength with His arm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the word became flesh and,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He dwelt among us,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No one has seen the Father,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But the Son has made Him known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My soul </a:t>
            </a:r>
            <a:r>
              <a:rPr lang="en-US" cap="none" dirty="0">
                <a:solidFill>
                  <a:srgbClr val="C00000"/>
                </a:solidFill>
              </a:rPr>
              <a:t>(my soul) </a:t>
            </a: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Magnifies the Lord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my spirit </a:t>
            </a:r>
            <a:r>
              <a:rPr lang="en-US" cap="none" dirty="0">
                <a:solidFill>
                  <a:srgbClr val="C00000"/>
                </a:solidFill>
              </a:rPr>
              <a:t>(my spirit)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Rejoices </a:t>
            </a:r>
            <a:r>
              <a:rPr lang="en-US" cap="none" dirty="0">
                <a:solidFill>
                  <a:srgbClr val="C00000"/>
                </a:solidFill>
              </a:rPr>
              <a:t>(rejoices)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In God my savior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words of the Lord are spirit and life,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Blessed are the people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Who hear them and keep them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</TotalTime>
  <Words>298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Verdana</vt:lpstr>
      <vt:lpstr>Wingdings</vt:lpstr>
      <vt:lpstr>Wingdings 2</vt:lpstr>
      <vt:lpstr>Wingdings 3</vt:lpstr>
      <vt:lpstr>Apex</vt:lpstr>
      <vt:lpstr>THE MAGNIFICAT</vt:lpstr>
      <vt:lpstr>My soul (my soul) Magnifies the Lord And my spirit (my spirit)  Rejoices (rejoices) In God my savior</vt:lpstr>
      <vt:lpstr>For He who is mighty, Has done great things, And holy is His name, From age to age His mercy is, </vt:lpstr>
      <vt:lpstr> On those who fear Him, He fills the hungry with good things, He help those who serve Him</vt:lpstr>
      <vt:lpstr>My soul (my soul) Magnifies the Lord And my spirit (my spirit)  Rejoices (rejoices) In God my savior</vt:lpstr>
      <vt:lpstr> He scatters the proud, And He lifts up the lowly, He has shown strength with His arm</vt:lpstr>
      <vt:lpstr> For the word became flesh and, He dwelt among us, No one has seen the Father, But the Son has made Him known</vt:lpstr>
      <vt:lpstr>My soul (my soul) Magnifies the Lord And my spirit (my spirit)  Rejoices (rejoices) In God my savior</vt:lpstr>
      <vt:lpstr>The words of the Lord are spirit and life, Blessed are the people Who hear them and keep them </vt:lpstr>
      <vt:lpstr> When God speaks His word, Let it be fulfilled in me For with the Lord, Nothing is impossible</vt:lpstr>
      <vt:lpstr>My soul (my soul) Magnifies the Lord And my spirit (my spirit)  Rejoices (rejoices) In God my savior</vt:lpstr>
      <vt:lpstr> (ENDING) My spirit (my spirit)  Rejoices (rejoices) In Jesus my savior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209</cp:revision>
  <dcterms:created xsi:type="dcterms:W3CDTF">2013-08-06T21:21:49Z</dcterms:created>
  <dcterms:modified xsi:type="dcterms:W3CDTF">2023-09-23T22:58:47Z</dcterms:modified>
</cp:coreProperties>
</file>