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THE LORD REIGNS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 reigns on earth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172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heavens themselves show His glory,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All people of earth can see,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That He is creator and there is no God such as He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 reigns on earth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 reigns……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The Lord reigns……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The Lord reigns on earth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600" cap="none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 reigns on earth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Clouds and thick darkness surround Him,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He reigns upon His throne,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Fire goes before Him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burns up His foes ‘round about’  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 reigns on earth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His </a:t>
            </a:r>
            <a:r>
              <a:rPr lang="en-US" cap="none" dirty="0" err="1">
                <a:solidFill>
                  <a:schemeClr val="accent1">
                    <a:lumMod val="50000"/>
                  </a:schemeClr>
                </a:solidFill>
              </a:rPr>
              <a:t>lightnings</a:t>
            </a: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 lighten the world,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earth sees and trembles,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Mountains melt like wax before the Lord,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of all the earth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 reigns on earth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loves those who hate evil,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He will come to their aid,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Light will dawn for the righteous,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And joy the upright in heart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4191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reigns, 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 reigns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The Lord reigns on earth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endParaRPr lang="en-US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Zion hears and is glad,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Because of Your judgments, O God,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For You are most high o’er all the earth,</a:t>
            </a:r>
            <a:br>
              <a:rPr lang="en-US" cap="non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1">
                    <a:lumMod val="50000"/>
                  </a:schemeClr>
                </a:solidFill>
              </a:rPr>
              <a:t>Exalted above all gods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</TotalTime>
  <Words>287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Verdana</vt:lpstr>
      <vt:lpstr>Wingdings</vt:lpstr>
      <vt:lpstr>Wingdings 2</vt:lpstr>
      <vt:lpstr>Wingdings 3</vt:lpstr>
      <vt:lpstr>Apex</vt:lpstr>
      <vt:lpstr>THE LORD REIGNS</vt:lpstr>
      <vt:lpstr>The Lord reigns,  the Lord reigns The Lord reigns on earth (2X)</vt:lpstr>
      <vt:lpstr>Clouds and thick darkness surround Him, He reigns upon His throne,  Fire goes before Him and burns up His foes ‘round about’  </vt:lpstr>
      <vt:lpstr>The Lord reigns,  the Lord reigns The Lord reigns on earth </vt:lpstr>
      <vt:lpstr>His lightnings lighten the world, The earth sees and trembles, Mountains melt like wax before the Lord, The Lord of all the earth</vt:lpstr>
      <vt:lpstr>The Lord reigns,  the Lord reigns The Lord reigns on earth </vt:lpstr>
      <vt:lpstr>The Lord loves those who hate evil, He will come to their aid, Light will dawn for the righteous, And joy the upright in heart</vt:lpstr>
      <vt:lpstr>The Lord reigns,  the Lord reigns The Lord reigns on earth </vt:lpstr>
      <vt:lpstr>Zion hears and is glad, Because of Your judgments, O God, For You are most high o’er all the earth, Exalted above all gods</vt:lpstr>
      <vt:lpstr>The Lord reigns,  the Lord reigns The Lord reigns on earth </vt:lpstr>
      <vt:lpstr>The heavens themselves show His glory, All people of earth can see, That He is creator and there is no God such as He</vt:lpstr>
      <vt:lpstr>The Lord reigns,  the Lord reigns The Lord reigns on earth </vt:lpstr>
      <vt:lpstr>The Lord reigns,  the Lord reigns The Lord reigns……  The Lord reigns……   The Lord reigns on earth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208</cp:revision>
  <dcterms:created xsi:type="dcterms:W3CDTF">2013-08-06T21:21:49Z</dcterms:created>
  <dcterms:modified xsi:type="dcterms:W3CDTF">2023-09-23T22:58:12Z</dcterms:modified>
</cp:coreProperties>
</file>