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LIGHT OF CHRIST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3276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light of Christ has come into the world,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light of Christ has come into the world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All men must be born again,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see the kingdom of God,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water and the spirit bring new life in God's love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3276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light of Christ has come into the world,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light of Christ has come into the world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5562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God gave us His only Son,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Out of love for the world,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So that all men who Believe in Him will live forever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3276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light of Christ has come into the world,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light of Christ has come into the world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light of God has come to us,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So that we might have salvation,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From the darkness of our sins,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We walk into glory with Christ, Jesus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3276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light of Christ has come into the world,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light of Christ has come into the world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</TotalTime>
  <Words>188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Verdana</vt:lpstr>
      <vt:lpstr>Wingdings</vt:lpstr>
      <vt:lpstr>Wingdings 2</vt:lpstr>
      <vt:lpstr>Wingdings 3</vt:lpstr>
      <vt:lpstr>Apex</vt:lpstr>
      <vt:lpstr>THE LIGHT OF CHRIST</vt:lpstr>
      <vt:lpstr>The light of Christ has come into the world, The light of Christ has come into the world</vt:lpstr>
      <vt:lpstr>All men must be born again, To see the kingdom of God, The water and the spirit bring new life in God's love</vt:lpstr>
      <vt:lpstr>The light of Christ has come into the world, The light of Christ has come into the world</vt:lpstr>
      <vt:lpstr>God gave us His only Son,  Out of love for the world, So that all men who Believe in Him will live forever</vt:lpstr>
      <vt:lpstr>The light of Christ has come into the world, The light of Christ has come into the world</vt:lpstr>
      <vt:lpstr>The light of God has come to us, So that we might have salvation, From the darkness of our sins, We walk into glory with Christ, Jesus</vt:lpstr>
      <vt:lpstr>The light of Christ has come into the world, The light of Christ has come into the world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205</cp:revision>
  <dcterms:created xsi:type="dcterms:W3CDTF">2013-08-06T21:21:49Z</dcterms:created>
  <dcterms:modified xsi:type="dcterms:W3CDTF">2023-09-23T22:57:40Z</dcterms:modified>
</cp:coreProperties>
</file>