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8" r:id="rId3"/>
    <p:sldId id="269" r:id="rId4"/>
    <p:sldId id="270" r:id="rId5"/>
    <p:sldId id="271" r:id="rId6"/>
    <p:sldId id="272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THANKS BE TO GOD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Thanks be to God, Thanks be to God,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Blessing, honor, glory and thanks be to You;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Our king and God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We give thanks to thee, Lord God the almighty,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Throughout all ages, Blessed be Your name,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You have taken Your great power,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began to reign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Thanks be to God, Thanks be to God,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Blessing, honor, glory and thanks be to You;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Our king and God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We give thanks to thee, Lord God the almighty,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Throughout all ages, Blessed be Your name,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You have taken Your great power,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began to reign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Thanks be to God, Thanks be to God,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Blessing, honor, glory and thanks be to You;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Our king and God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</TotalTime>
  <Words>183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Verdana</vt:lpstr>
      <vt:lpstr>Wingdings</vt:lpstr>
      <vt:lpstr>Wingdings 2</vt:lpstr>
      <vt:lpstr>Wingdings 3</vt:lpstr>
      <vt:lpstr>Apex</vt:lpstr>
      <vt:lpstr>THANKS BE TO GOD</vt:lpstr>
      <vt:lpstr>Thanks be to God, Thanks be to God, Blessing, honor, glory and thanks be to You; Our king and God  (2X)</vt:lpstr>
      <vt:lpstr>We give thanks to thee, Lord God the almighty, Throughout all ages, Blessed be Your name, For You have taken Your great power, And began to reign</vt:lpstr>
      <vt:lpstr>Thanks be to God, Thanks be to God, Blessing, honor, glory and thanks be to You; Our king and God  (2X)</vt:lpstr>
      <vt:lpstr>We give thanks to thee, Lord God the almighty, Throughout all ages, Blessed be Your name, For You have taken Your great power, And began to reign</vt:lpstr>
      <vt:lpstr>Thanks be to God, Thanks be to God, Blessing, honor, glory and thanks be to You; Our king and God 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201</cp:revision>
  <dcterms:created xsi:type="dcterms:W3CDTF">2013-08-06T21:21:49Z</dcterms:created>
  <dcterms:modified xsi:type="dcterms:W3CDTF">2023-09-23T22:56:05Z</dcterms:modified>
</cp:coreProperties>
</file>