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72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Te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deum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Come Lord Jesus,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Come to help Your people,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Those for whom You shed Your blood,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whom You gave new birth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486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holy, holy, powerful and mighty,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glory fills the heavens,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Your splendor fills the earth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4864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glory fills the heavens,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Your splendor fills the earth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858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God we praise You,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Lord we thank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creation worships You,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ancient of days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715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To You all the angels,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the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pow’rs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of heaven,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Cherubim and seraphim,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Sing in endless praise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105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holy, holy, Powerful and mighty,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glory fills the heavens,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splendor fills the earth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-15240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servants the apostles,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Honor You and praise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fellowship of prophets,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greatness glorifies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477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army of the martyrs,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Robed in white adores You,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Throughout the world Your holy church, Proclaims You to the skies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781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Father, glorious, infinite in  majesty,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Son victorious, spirit comfort and guide.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are holy, holy, powerful and mighty.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Your glory fills the heavens, your splendor fills the earth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5638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Christ son of the Father,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King of endless glory,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came among us lowly,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Birth of Mary’s womb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1524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robbed death of its power,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You opened heaven’s treasure,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Now You sit at God’s right hand,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Soon to be our judge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304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Verdana</vt:lpstr>
      <vt:lpstr>Wingdings</vt:lpstr>
      <vt:lpstr>Wingdings 2</vt:lpstr>
      <vt:lpstr>Wingdings 3</vt:lpstr>
      <vt:lpstr>Apex</vt:lpstr>
      <vt:lpstr>Te deum</vt:lpstr>
      <vt:lpstr>You are God we praise You,  You are Lord we thank You, All creation worships You,  Father, ancient of days </vt:lpstr>
      <vt:lpstr> To You all the angels,  All the pow’rs of heaven, Cherubim and seraphim,  Sing in endless praise</vt:lpstr>
      <vt:lpstr>You are holy, holy, Powerful and mighty, Your glory fills the heavens,  Your splendor fills the earth</vt:lpstr>
      <vt:lpstr>Your servants the apostles,  Honor You and praise You, The fellowship of prophets,  Your greatness glorifies</vt:lpstr>
      <vt:lpstr>The army of the martyrs,  Robed in white adores You, Throughout the world Your holy church, Proclaims You to the skies</vt:lpstr>
      <vt:lpstr>Father, glorious, infinite in  majesty, Son victorious, spirit comfort and guide. You are holy, holy, powerful and mighty. Your glory fills the heavens, your splendor fills the earth</vt:lpstr>
      <vt:lpstr>Christ son of the Father,  King of endless glory, You came among us lowly,  Birth of Mary’s womb</vt:lpstr>
      <vt:lpstr>You robbed death of its power,  You opened heaven’s treasure, Now You sit at God’s right hand,  Soon to be our judge</vt:lpstr>
      <vt:lpstr>Come Lord Jesus,  Come to help Your people, Those for whom You shed Your blood, To whom You gave new birth </vt:lpstr>
      <vt:lpstr> You are holy, holy, powerful and mighty, Your glory fills the heavens,  Your splendor fills the earth</vt:lpstr>
      <vt:lpstr> (ENDING) Your glory fills the heavens,  Your splendor fills the earth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197</cp:revision>
  <dcterms:created xsi:type="dcterms:W3CDTF">2013-08-06T21:21:49Z</dcterms:created>
  <dcterms:modified xsi:type="dcterms:W3CDTF">2023-09-23T22:55:42Z</dcterms:modified>
</cp:coreProperties>
</file>