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68" r:id="rId3"/>
    <p:sldId id="269" r:id="rId4"/>
    <p:sldId id="270" r:id="rId5"/>
    <p:sldId id="271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SURE FOUNDATION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52400"/>
            <a:ext cx="8229600" cy="6172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Lord we are Your children,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Chosen and called by Your name,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With one heart and purpose, we gather,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To glorify You and proclaim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629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That you Lord are a sure foundation,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We will not be afraid.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When the storm comes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we will not be shaken,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For by Your hands we are saved,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For by Your hands we are saved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52400"/>
            <a:ext cx="8229600" cy="6172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Lord we are Your children,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Chosen and called by Your name,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With one heart and purpose, we gather,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To glorify You and proclaim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629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That you Lord are a sure foundation,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We will not be afraid.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When the storm comes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we will not be shaken,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For by Your hands we are saved,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For by Your hands we are saved(2X)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1410</TotalTime>
  <Words>169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Verdana</vt:lpstr>
      <vt:lpstr>Wingdings</vt:lpstr>
      <vt:lpstr>Wingdings 2</vt:lpstr>
      <vt:lpstr>Wingdings 3</vt:lpstr>
      <vt:lpstr>Apex</vt:lpstr>
      <vt:lpstr>SURE FOUNDATION</vt:lpstr>
      <vt:lpstr>Lord we are Your children, Chosen and called by Your name, With one heart and purpose, we gather, To glorify You and proclaim</vt:lpstr>
      <vt:lpstr>That you Lord are a sure foundation, We will not be afraid. When the storm comes we will not be shaken, For by Your hands we are saved, For by Your hands we are saved</vt:lpstr>
      <vt:lpstr>Lord we are Your children, Chosen and called by Your name, With one heart and purpose, we gather, To glorify You and proclaim</vt:lpstr>
      <vt:lpstr>That you Lord are a sure foundation, We will not be afraid. When the storm comes we will not be shaken, For by Your hands we are saved, For by Your hands we are saved(2X)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190</cp:revision>
  <dcterms:created xsi:type="dcterms:W3CDTF">2013-08-06T21:21:49Z</dcterms:created>
  <dcterms:modified xsi:type="dcterms:W3CDTF">2023-09-23T22:54:30Z</dcterms:modified>
</cp:coreProperties>
</file>