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A6C"/>
    <a:srgbClr val="78E3EE"/>
    <a:srgbClr val="F7B36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562707" y="228600"/>
            <a:ext cx="10972800" cy="6019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l">
              <a:defRPr sz="4800" b="1" cap="none" baseline="0">
                <a:ln w="6350">
                  <a:noFill/>
                </a:ln>
                <a:solidFill>
                  <a:srgbClr val="DFFA6C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71C8-D854-49C6-9A93-DA45D42D5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707" y="228600"/>
            <a:ext cx="10972800" cy="6096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STRIVE FOR HOLINESS, PUT ON LOVE</a:t>
            </a:r>
            <a:br>
              <a:rPr lang="en-US" dirty="0"/>
            </a:br>
            <a:r>
              <a:rPr lang="en-US" sz="3100" i="1" dirty="0"/>
              <a:t>Ralph </a:t>
            </a:r>
            <a:r>
              <a:rPr lang="en-US" sz="3100" i="1" dirty="0" err="1"/>
              <a:t>Maligro</a:t>
            </a:r>
            <a:r>
              <a:rPr lang="en-US" sz="3100" i="1" dirty="0"/>
              <a:t>, </a:t>
            </a:r>
            <a:r>
              <a:rPr lang="en-US" sz="3100" i="1" dirty="0" err="1"/>
              <a:t>Gelo</a:t>
            </a:r>
            <a:r>
              <a:rPr lang="en-US" sz="3100" i="1" dirty="0"/>
              <a:t> Ocampo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57953815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FE49-E775-4590-9BB4-AAFE4A69CC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Ending: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Strive for holiness!</a:t>
            </a:r>
            <a:br>
              <a:rPr lang="en-US" dirty="0"/>
            </a:br>
            <a:r>
              <a:rPr lang="en-US" dirty="0"/>
              <a:t>Put on love above all else;</a:t>
            </a:r>
            <a:br>
              <a:rPr lang="en-US" dirty="0"/>
            </a:br>
            <a:r>
              <a:rPr lang="en-US" dirty="0"/>
              <a:t>For tomorrow He'll do wonders among us</a:t>
            </a:r>
          </a:p>
        </p:txBody>
      </p:sp>
    </p:spTree>
    <p:extLst>
      <p:ext uri="{BB962C8B-B14F-4D97-AF65-F5344CB8AC3E}">
        <p14:creationId xmlns:p14="http://schemas.microsoft.com/office/powerpoint/2010/main" val="3522509299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D7ABA-3A41-499F-9402-9C832DA5C2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For song chords, visit</a:t>
            </a:r>
            <a:br>
              <a:rPr lang="en-US" dirty="0"/>
            </a:br>
            <a:r>
              <a:rPr lang="en-US" dirty="0"/>
              <a:t>www.chipstenoso.com</a:t>
            </a:r>
          </a:p>
        </p:txBody>
      </p:sp>
    </p:spTree>
    <p:extLst>
      <p:ext uri="{BB962C8B-B14F-4D97-AF65-F5344CB8AC3E}">
        <p14:creationId xmlns:p14="http://schemas.microsoft.com/office/powerpoint/2010/main" val="233532815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61079-FB62-4C17-BE9B-6F68C7380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707" y="228600"/>
            <a:ext cx="10972800" cy="6248400"/>
          </a:xfrm>
        </p:spPr>
        <p:txBody>
          <a:bodyPr>
            <a:normAutofit fontScale="90000"/>
          </a:bodyPr>
          <a:lstStyle/>
          <a:p>
            <a:r>
              <a:rPr lang="en-US" dirty="0"/>
              <a:t>Verse 1: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Here at the dawn of a new  </a:t>
            </a:r>
            <a:br>
              <a:rPr lang="en-US" dirty="0"/>
            </a:br>
            <a:r>
              <a:rPr lang="en-US" dirty="0"/>
              <a:t>  generation;</a:t>
            </a:r>
            <a:br>
              <a:rPr lang="en-US" dirty="0"/>
            </a:br>
            <a:r>
              <a:rPr lang="en-US" dirty="0"/>
              <a:t>Let us give our thanks and praise </a:t>
            </a:r>
            <a:br>
              <a:rPr lang="en-US" dirty="0"/>
            </a:br>
            <a:r>
              <a:rPr lang="en-US" dirty="0"/>
              <a:t>  to God;</a:t>
            </a:r>
            <a:br>
              <a:rPr lang="en-US" dirty="0"/>
            </a:br>
            <a:r>
              <a:rPr lang="en-US" dirty="0"/>
              <a:t>Faithful ever true He has been thru </a:t>
            </a:r>
            <a:br>
              <a:rPr lang="en-US" dirty="0"/>
            </a:br>
            <a:r>
              <a:rPr lang="en-US" dirty="0"/>
              <a:t>  every season;</a:t>
            </a:r>
            <a:br>
              <a:rPr lang="en-US" dirty="0"/>
            </a:br>
            <a:r>
              <a:rPr lang="en-US" dirty="0"/>
              <a:t>Holy is the One we shall glorify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43140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2E4CD-A5B4-4833-B030-23A180ECF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Refrain: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For the Lord's promise is at  </a:t>
            </a:r>
            <a:br>
              <a:rPr lang="en-US" dirty="0"/>
            </a:br>
            <a:r>
              <a:rPr lang="en-US" dirty="0"/>
              <a:t> hand;</a:t>
            </a:r>
            <a:br>
              <a:rPr lang="en-US" dirty="0"/>
            </a:br>
            <a:r>
              <a:rPr lang="en-US" dirty="0"/>
              <a:t>Prepare the way! Ready your </a:t>
            </a:r>
            <a:br>
              <a:rPr lang="en-US" dirty="0"/>
            </a:br>
            <a:r>
              <a:rPr lang="en-US" dirty="0"/>
              <a:t> hearts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9905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FE49-E775-4590-9BB4-AAFE4A69CC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Strive for holiness!</a:t>
            </a:r>
            <a:br>
              <a:rPr lang="en-US" dirty="0"/>
            </a:br>
            <a:r>
              <a:rPr lang="en-US" dirty="0"/>
              <a:t>Put on love above all else;</a:t>
            </a:r>
            <a:br>
              <a:rPr lang="en-US" dirty="0"/>
            </a:br>
            <a:r>
              <a:rPr lang="en-US" dirty="0"/>
              <a:t>Consecrate and offer yourself to God;</a:t>
            </a:r>
            <a:br>
              <a:rPr lang="en-US" dirty="0"/>
            </a:br>
            <a:r>
              <a:rPr lang="en-US" dirty="0"/>
              <a:t>Strive for holiness!</a:t>
            </a:r>
            <a:br>
              <a:rPr lang="en-US" dirty="0"/>
            </a:br>
            <a:r>
              <a:rPr lang="en-US" dirty="0"/>
              <a:t>Put on love above all else;</a:t>
            </a:r>
            <a:br>
              <a:rPr lang="en-US" dirty="0"/>
            </a:br>
            <a:r>
              <a:rPr lang="en-US" dirty="0"/>
              <a:t>For tomorrow He'll do wonders among us</a:t>
            </a:r>
          </a:p>
        </p:txBody>
      </p:sp>
    </p:spTree>
    <p:extLst>
      <p:ext uri="{BB962C8B-B14F-4D97-AF65-F5344CB8AC3E}">
        <p14:creationId xmlns:p14="http://schemas.microsoft.com/office/powerpoint/2010/main" val="2538496306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0EF59-C503-4635-8B96-3B12F0AC31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r>
              <a:rPr lang="en-US" dirty="0"/>
              <a:t>Whatever comes our way;</a:t>
            </a:r>
            <a:br>
              <a:rPr lang="en-US" dirty="0"/>
            </a:br>
            <a:r>
              <a:rPr lang="en-US" dirty="0"/>
              <a:t>Be courageous be firm in faith;</a:t>
            </a:r>
            <a:br>
              <a:rPr lang="en-US" dirty="0"/>
            </a:br>
            <a:r>
              <a:rPr lang="en-US" dirty="0"/>
              <a:t>Keep our eyes on God we shall </a:t>
            </a:r>
            <a:br>
              <a:rPr lang="en-US" dirty="0"/>
            </a:br>
            <a:r>
              <a:rPr lang="en-US" dirty="0"/>
              <a:t>  overcome;</a:t>
            </a:r>
            <a:br>
              <a:rPr lang="en-US" dirty="0"/>
            </a:br>
            <a:r>
              <a:rPr lang="en-US" dirty="0"/>
              <a:t>Put on a humble heart;</a:t>
            </a:r>
            <a:br>
              <a:rPr lang="en-US" dirty="0"/>
            </a:br>
            <a:r>
              <a:rPr lang="en-US" dirty="0"/>
              <a:t>He walks with us all though this </a:t>
            </a:r>
            <a:br>
              <a:rPr lang="en-US" dirty="0"/>
            </a:br>
            <a:r>
              <a:rPr lang="en-US" dirty="0"/>
              <a:t>  journey;</a:t>
            </a:r>
            <a:br>
              <a:rPr lang="en-US" dirty="0"/>
            </a:br>
            <a:r>
              <a:rPr lang="en-US" dirty="0"/>
              <a:t>Love will bind us in perfect unity</a:t>
            </a:r>
          </a:p>
        </p:txBody>
      </p:sp>
    </p:spTree>
    <p:extLst>
      <p:ext uri="{BB962C8B-B14F-4D97-AF65-F5344CB8AC3E}">
        <p14:creationId xmlns:p14="http://schemas.microsoft.com/office/powerpoint/2010/main" val="3157883357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2E4CD-A5B4-4833-B030-23A180ECF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Refrain: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For the Lord's promise is at  </a:t>
            </a:r>
            <a:br>
              <a:rPr lang="en-US" dirty="0"/>
            </a:br>
            <a:r>
              <a:rPr lang="en-US" dirty="0"/>
              <a:t> hand;</a:t>
            </a:r>
            <a:br>
              <a:rPr lang="en-US" dirty="0"/>
            </a:br>
            <a:r>
              <a:rPr lang="en-US" dirty="0"/>
              <a:t>Prepare the way! Ready your </a:t>
            </a:r>
            <a:br>
              <a:rPr lang="en-US" dirty="0"/>
            </a:br>
            <a:r>
              <a:rPr lang="en-US" dirty="0"/>
              <a:t> hearts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50618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FE49-E775-4590-9BB4-AAFE4A69CC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Strive for holiness!</a:t>
            </a:r>
            <a:br>
              <a:rPr lang="en-US" dirty="0"/>
            </a:br>
            <a:r>
              <a:rPr lang="en-US" dirty="0"/>
              <a:t>Put on love above all else;</a:t>
            </a:r>
            <a:br>
              <a:rPr lang="en-US" dirty="0"/>
            </a:br>
            <a:r>
              <a:rPr lang="en-US" dirty="0"/>
              <a:t>Consecrate and offer yourself to God;</a:t>
            </a:r>
            <a:br>
              <a:rPr lang="en-US" dirty="0"/>
            </a:br>
            <a:r>
              <a:rPr lang="en-US" dirty="0"/>
              <a:t>Strive for holiness!</a:t>
            </a:r>
            <a:br>
              <a:rPr lang="en-US" dirty="0"/>
            </a:br>
            <a:r>
              <a:rPr lang="en-US" dirty="0"/>
              <a:t>Put on love above all else;</a:t>
            </a:r>
            <a:br>
              <a:rPr lang="en-US" dirty="0"/>
            </a:br>
            <a:r>
              <a:rPr lang="en-US" dirty="0"/>
              <a:t>For tomorrow He'll do wonders among us</a:t>
            </a:r>
          </a:p>
        </p:txBody>
      </p:sp>
    </p:spTree>
    <p:extLst>
      <p:ext uri="{BB962C8B-B14F-4D97-AF65-F5344CB8AC3E}">
        <p14:creationId xmlns:p14="http://schemas.microsoft.com/office/powerpoint/2010/main" val="3989273848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A6F1C-419B-4EAC-A485-BD8D1AD29A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Bridge: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 living God is with us;</a:t>
            </a:r>
            <a:br>
              <a:rPr lang="en-US" dirty="0"/>
            </a:br>
            <a:r>
              <a:rPr lang="en-US" dirty="0"/>
              <a:t>Performing His unfathomed wonders;</a:t>
            </a:r>
            <a:br>
              <a:rPr lang="en-US" dirty="0"/>
            </a:br>
            <a:r>
              <a:rPr lang="en-US" dirty="0"/>
              <a:t>Our hearts one desire is to be Holy</a:t>
            </a:r>
            <a:br>
              <a:rPr lang="en-US" dirty="0"/>
            </a:br>
            <a:r>
              <a:rPr lang="en-US" dirty="0"/>
              <a:t>(Repeat)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42293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FE49-E775-4590-9BB4-AAFE4A69CC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Strive for holiness!</a:t>
            </a:r>
            <a:br>
              <a:rPr lang="en-US" dirty="0"/>
            </a:br>
            <a:r>
              <a:rPr lang="en-US" dirty="0"/>
              <a:t>Put on love above all else;</a:t>
            </a:r>
            <a:br>
              <a:rPr lang="en-US" dirty="0"/>
            </a:br>
            <a:r>
              <a:rPr lang="en-US" dirty="0"/>
              <a:t>Consecrate and offer yourself to God;</a:t>
            </a:r>
            <a:br>
              <a:rPr lang="en-US" dirty="0"/>
            </a:br>
            <a:r>
              <a:rPr lang="en-US" dirty="0"/>
              <a:t>Strive for holiness!</a:t>
            </a:r>
            <a:br>
              <a:rPr lang="en-US" dirty="0"/>
            </a:br>
            <a:r>
              <a:rPr lang="en-US" dirty="0"/>
              <a:t>Put on love above all else;</a:t>
            </a:r>
            <a:br>
              <a:rPr lang="en-US" dirty="0"/>
            </a:br>
            <a:r>
              <a:rPr lang="en-US" dirty="0"/>
              <a:t>Consecrate and offer yourself to God;</a:t>
            </a:r>
          </a:p>
        </p:txBody>
      </p:sp>
    </p:spTree>
    <p:extLst>
      <p:ext uri="{BB962C8B-B14F-4D97-AF65-F5344CB8AC3E}">
        <p14:creationId xmlns:p14="http://schemas.microsoft.com/office/powerpoint/2010/main" val="2732650937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373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STRIVE FOR HOLINESS, PUT ON LOVE Ralph Maligro, Gelo Ocampo </vt:lpstr>
      <vt:lpstr>Verse 1:  Here at the dawn of a new     generation; Let us give our thanks and praise    to God; Faithful ever true He has been thru    every season; Holy is the One we shall glorify </vt:lpstr>
      <vt:lpstr>Refrain:  For the Lord's promise is at    hand; Prepare the way! Ready your   hearts </vt:lpstr>
      <vt:lpstr>Chorus: Strive for holiness! Put on love above all else; Consecrate and offer yourself to God; Strive for holiness! Put on love above all else; For tomorrow He'll do wonders among us</vt:lpstr>
      <vt:lpstr>Verse 2: Whatever comes our way; Be courageous be firm in faith; Keep our eyes on God we shall    overcome; Put on a humble heart; He walks with us all though this    journey; Love will bind us in perfect unity</vt:lpstr>
      <vt:lpstr>Refrain:  For the Lord's promise is at    hand; Prepare the way! Ready your   hearts </vt:lpstr>
      <vt:lpstr>Chorus: Strive for holiness! Put on love above all else; Consecrate and offer yourself to God; Strive for holiness! Put on love above all else; For tomorrow He'll do wonders among us</vt:lpstr>
      <vt:lpstr>Bridge:  A living God is with us; Performing His unfathomed wonders; Our hearts one desire is to be Holy (Repeat) </vt:lpstr>
      <vt:lpstr>Chorus: Strive for holiness! Put on love above all else; Consecrate and offer yourself to God; Strive for holiness! Put on love above all else; Consecrate and offer yourself to God;</vt:lpstr>
      <vt:lpstr>Ending:  Strive for holiness! Put on love above all else; For tomorrow He'll do wonders among us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15</cp:revision>
  <dcterms:created xsi:type="dcterms:W3CDTF">2013-08-06T21:21:49Z</dcterms:created>
  <dcterms:modified xsi:type="dcterms:W3CDTF">2023-09-23T22:53:44Z</dcterms:modified>
</cp:coreProperties>
</file>