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8" r:id="rId3"/>
    <p:sldId id="269" r:id="rId4"/>
    <p:sldId id="270" r:id="rId5"/>
    <p:sldId id="271" r:id="rId6"/>
    <p:sldId id="272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SPIRIT OF THE LIVING GOD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FF00"/>
                </a:solidFill>
              </a:rPr>
              <a:t>Spirit of the living God,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We affirm Your presence here,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Spirit of the living God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We affirm Your power here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4343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FF00"/>
                </a:solidFill>
              </a:rPr>
              <a:t>To heal us and to deliver us,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To fill us and to change us,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Spirit of God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FF00"/>
                </a:solidFill>
              </a:rPr>
              <a:t>Spirit of the living God,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We affirm Your presence here,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Spirit of the living God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We affirm Your power here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4267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FF00"/>
                </a:solidFill>
              </a:rPr>
              <a:t>To rest on us and to empower us,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To work through us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And to reveal in us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Jesus the king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3810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FF00"/>
                </a:solidFill>
              </a:rPr>
              <a:t>(ENDING)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Jesus the king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FF00"/>
                </a:solidFill>
              </a:rPr>
              <a:t>End</a:t>
            </a:r>
            <a:br>
              <a:rPr lang="en-US" cap="none" dirty="0">
                <a:solidFill>
                  <a:srgbClr val="FFFF00"/>
                </a:solidFill>
              </a:rPr>
            </a:br>
            <a:br>
              <a:rPr lang="en-US" cap="none" dirty="0">
                <a:solidFill>
                  <a:srgbClr val="FFFF00"/>
                </a:solidFill>
              </a:rPr>
            </a:br>
            <a:br>
              <a:rPr lang="en-US" cap="none" dirty="0">
                <a:solidFill>
                  <a:srgbClr val="FFFF00"/>
                </a:solidFill>
              </a:rPr>
            </a:br>
            <a:br>
              <a:rPr lang="en-US" cap="none" dirty="0">
                <a:solidFill>
                  <a:srgbClr val="FFFF00"/>
                </a:solidFill>
              </a:rPr>
            </a:br>
            <a:r>
              <a:rPr lang="en-US" sz="3600" cap="none" dirty="0">
                <a:solidFill>
                  <a:srgbClr val="FFFF00"/>
                </a:solidFill>
              </a:rPr>
              <a:t>For song chords, visit</a:t>
            </a:r>
            <a:br>
              <a:rPr lang="en-US" sz="3600" cap="none" dirty="0">
                <a:solidFill>
                  <a:srgbClr val="FFFF00"/>
                </a:solidFill>
              </a:rPr>
            </a:br>
            <a:r>
              <a:rPr lang="en-US" sz="3600" cap="none" dirty="0">
                <a:solidFill>
                  <a:srgbClr val="FFFF00"/>
                </a:solidFill>
              </a:rPr>
              <a:t>www.chipstenoso.com</a:t>
            </a:r>
            <a:endParaRPr lang="en-US" cap="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1390</TotalTime>
  <Words>127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Verdana</vt:lpstr>
      <vt:lpstr>Wingdings</vt:lpstr>
      <vt:lpstr>Wingdings 2</vt:lpstr>
      <vt:lpstr>Wingdings 3</vt:lpstr>
      <vt:lpstr>Apex</vt:lpstr>
      <vt:lpstr>SPIRIT OF THE LIVING GOD</vt:lpstr>
      <vt:lpstr>Spirit of the living God, We affirm Your presence here, Spirit of the living God We affirm Your power here</vt:lpstr>
      <vt:lpstr>To heal us and to deliver us, To fill us and to change us, Spirit of God</vt:lpstr>
      <vt:lpstr>Spirit of the living God, We affirm Your presence here, Spirit of the living God We affirm Your power here</vt:lpstr>
      <vt:lpstr>To rest on us and to empower us, To work through us And to reveal in us Jesus the king</vt:lpstr>
      <vt:lpstr>(ENDING) Jesus the king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187</cp:revision>
  <dcterms:created xsi:type="dcterms:W3CDTF">2013-08-06T21:21:49Z</dcterms:created>
  <dcterms:modified xsi:type="dcterms:W3CDTF">2023-09-23T22:53:21Z</dcterms:modified>
</cp:coreProperties>
</file>