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8" r:id="rId3"/>
    <p:sldId id="269" r:id="rId4"/>
    <p:sldId id="270" r:id="rId5"/>
    <p:sldId id="271" r:id="rId6"/>
    <p:sldId id="272" r:id="rId7"/>
    <p:sldId id="273"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676400"/>
          </a:xfrm>
        </p:spPr>
        <p:txBody>
          <a:bodyPr>
            <a:normAutofit/>
          </a:bodyPr>
          <a:lstStyle/>
          <a:p>
            <a:r>
              <a:rPr lang="en-US" dirty="0">
                <a:solidFill>
                  <a:schemeClr val="accent2">
                    <a:lumMod val="75000"/>
                  </a:schemeClr>
                </a:solidFill>
              </a:rPr>
              <a:t>SINGING HALLELUJAH</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6858000"/>
          </a:xfrm>
        </p:spPr>
        <p:txBody>
          <a:bodyPr>
            <a:normAutofit/>
          </a:bodyPr>
          <a:lstStyle/>
          <a:p>
            <a:r>
              <a:rPr lang="en-US" cap="none" dirty="0">
                <a:solidFill>
                  <a:schemeClr val="accent2">
                    <a:lumMod val="75000"/>
                  </a:schemeClr>
                </a:solidFill>
              </a:rPr>
              <a:t>We have come to mount Zion,</a:t>
            </a:r>
            <a:br>
              <a:rPr lang="en-US" cap="none" dirty="0">
                <a:solidFill>
                  <a:schemeClr val="accent2">
                    <a:lumMod val="75000"/>
                  </a:schemeClr>
                </a:solidFill>
              </a:rPr>
            </a:br>
            <a:r>
              <a:rPr lang="en-US" cap="none" dirty="0">
                <a:solidFill>
                  <a:schemeClr val="accent2">
                    <a:lumMod val="75000"/>
                  </a:schemeClr>
                </a:solidFill>
              </a:rPr>
              <a:t>To the city of the living God,</a:t>
            </a:r>
            <a:br>
              <a:rPr lang="en-US" cap="none" dirty="0">
                <a:solidFill>
                  <a:schemeClr val="accent2">
                    <a:lumMod val="75000"/>
                  </a:schemeClr>
                </a:solidFill>
              </a:rPr>
            </a:br>
            <a:r>
              <a:rPr lang="en-US" cap="none" dirty="0">
                <a:solidFill>
                  <a:schemeClr val="accent2">
                    <a:lumMod val="75000"/>
                  </a:schemeClr>
                </a:solidFill>
              </a:rPr>
              <a:t>The heavenly Jerusalem, </a:t>
            </a:r>
            <a:br>
              <a:rPr lang="en-US" cap="none" dirty="0">
                <a:solidFill>
                  <a:schemeClr val="accent2">
                    <a:lumMod val="75000"/>
                  </a:schemeClr>
                </a:solidFill>
              </a:rPr>
            </a:br>
            <a:r>
              <a:rPr lang="en-US" cap="none" dirty="0">
                <a:solidFill>
                  <a:schemeClr val="accent2">
                    <a:lumMod val="75000"/>
                  </a:schemeClr>
                </a:solidFill>
              </a:rPr>
              <a:t>With myriads of angels,</a:t>
            </a:r>
            <a:br>
              <a:rPr lang="en-US" cap="none" dirty="0">
                <a:solidFill>
                  <a:schemeClr val="accent2">
                    <a:lumMod val="75000"/>
                  </a:schemeClr>
                </a:solidFill>
              </a:rPr>
            </a:br>
            <a:r>
              <a:rPr lang="en-US" cap="none" dirty="0">
                <a:solidFill>
                  <a:schemeClr val="accent2">
                    <a:lumMod val="75000"/>
                  </a:schemeClr>
                </a:solidFill>
              </a:rPr>
              <a:t>'round the throne, singing</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4495800"/>
          </a:xfrm>
        </p:spPr>
        <p:txBody>
          <a:bodyPr>
            <a:normAutofit/>
          </a:bodyPr>
          <a:lstStyle/>
          <a:p>
            <a:r>
              <a:rPr lang="en-US" cap="none" dirty="0">
                <a:solidFill>
                  <a:schemeClr val="accent2">
                    <a:lumMod val="75000"/>
                  </a:schemeClr>
                </a:solidFill>
              </a:rPr>
              <a:t>“Hallelujah” </a:t>
            </a:r>
            <a:br>
              <a:rPr lang="en-US" cap="none" dirty="0">
                <a:solidFill>
                  <a:schemeClr val="accent2">
                    <a:lumMod val="75000"/>
                  </a:schemeClr>
                </a:solidFill>
              </a:rPr>
            </a:br>
            <a:r>
              <a:rPr lang="en-US" cap="none" dirty="0">
                <a:solidFill>
                  <a:schemeClr val="accent2">
                    <a:lumMod val="75000"/>
                  </a:schemeClr>
                </a:solidFill>
              </a:rPr>
              <a:t>singing,</a:t>
            </a:r>
            <a:br>
              <a:rPr lang="en-US" cap="none" dirty="0">
                <a:solidFill>
                  <a:schemeClr val="accent2">
                    <a:lumMod val="75000"/>
                  </a:schemeClr>
                </a:solidFill>
              </a:rPr>
            </a:br>
            <a:r>
              <a:rPr lang="en-US" cap="none" dirty="0">
                <a:solidFill>
                  <a:schemeClr val="accent2">
                    <a:lumMod val="75000"/>
                  </a:schemeClr>
                </a:solidFill>
              </a:rPr>
              <a:t>“Hallelujah” </a:t>
            </a:r>
            <a:br>
              <a:rPr lang="en-US" cap="none" dirty="0">
                <a:solidFill>
                  <a:schemeClr val="accent2">
                    <a:lumMod val="75000"/>
                  </a:schemeClr>
                </a:solidFill>
              </a:rPr>
            </a:br>
            <a:r>
              <a:rPr lang="en-US" cap="none" dirty="0">
                <a:solidFill>
                  <a:schemeClr val="accent2">
                    <a:lumMod val="75000"/>
                  </a:schemeClr>
                </a:solidFill>
              </a:rPr>
              <a:t>singing,</a:t>
            </a:r>
            <a:br>
              <a:rPr lang="en-US" cap="none" dirty="0">
                <a:solidFill>
                  <a:schemeClr val="accent2">
                    <a:lumMod val="75000"/>
                  </a:schemeClr>
                </a:solidFill>
              </a:rPr>
            </a:br>
            <a:br>
              <a:rPr lang="en-US" cap="none" dirty="0">
                <a:solidFill>
                  <a:schemeClr val="accent2">
                    <a:lumMod val="75000"/>
                  </a:schemeClr>
                </a:solidFill>
              </a:rPr>
            </a:br>
            <a:r>
              <a:rPr lang="en-US" cap="none" dirty="0">
                <a:solidFill>
                  <a:schemeClr val="accent2">
                    <a:lumMod val="75000"/>
                  </a:schemeClr>
                </a:solidFill>
              </a:rPr>
              <a:t>“Hallelujah”</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867400"/>
          </a:xfrm>
        </p:spPr>
        <p:txBody>
          <a:bodyPr>
            <a:normAutofit fontScale="90000"/>
          </a:bodyPr>
          <a:lstStyle/>
          <a:p>
            <a:r>
              <a:rPr lang="en-US" cap="none" dirty="0">
                <a:solidFill>
                  <a:schemeClr val="accent2">
                    <a:lumMod val="75000"/>
                  </a:schemeClr>
                </a:solidFill>
              </a:rPr>
              <a:t>And we've come unto Jesus,</a:t>
            </a:r>
            <a:br>
              <a:rPr lang="en-US" cap="none" dirty="0">
                <a:solidFill>
                  <a:schemeClr val="accent2">
                    <a:lumMod val="75000"/>
                  </a:schemeClr>
                </a:solidFill>
              </a:rPr>
            </a:br>
            <a:r>
              <a:rPr lang="en-US" cap="none" dirty="0">
                <a:solidFill>
                  <a:schemeClr val="accent2">
                    <a:lumMod val="75000"/>
                  </a:schemeClr>
                </a:solidFill>
              </a:rPr>
              <a:t>Through the blood of the new covenant.</a:t>
            </a:r>
            <a:br>
              <a:rPr lang="en-US" cap="none" dirty="0">
                <a:solidFill>
                  <a:schemeClr val="accent2">
                    <a:lumMod val="75000"/>
                  </a:schemeClr>
                </a:solidFill>
              </a:rPr>
            </a:br>
            <a:r>
              <a:rPr lang="en-US" cap="none" dirty="0">
                <a:solidFill>
                  <a:schemeClr val="accent2">
                    <a:lumMod val="75000"/>
                  </a:schemeClr>
                </a:solidFill>
              </a:rPr>
              <a:t>Made pure to stand before the throne of grace,</a:t>
            </a:r>
            <a:br>
              <a:rPr lang="en-US" cap="none" dirty="0">
                <a:solidFill>
                  <a:schemeClr val="accent2">
                    <a:lumMod val="75000"/>
                  </a:schemeClr>
                </a:solidFill>
              </a:rPr>
            </a:br>
            <a:r>
              <a:rPr lang="en-US" cap="none" dirty="0">
                <a:solidFill>
                  <a:schemeClr val="accent2">
                    <a:lumMod val="75000"/>
                  </a:schemeClr>
                </a:solidFill>
              </a:rPr>
              <a:t>With all the first born saints in endless praise, singing</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4495800"/>
          </a:xfrm>
        </p:spPr>
        <p:txBody>
          <a:bodyPr>
            <a:normAutofit/>
          </a:bodyPr>
          <a:lstStyle/>
          <a:p>
            <a:r>
              <a:rPr lang="en-US" cap="none" dirty="0">
                <a:solidFill>
                  <a:schemeClr val="accent2">
                    <a:lumMod val="75000"/>
                  </a:schemeClr>
                </a:solidFill>
              </a:rPr>
              <a:t>“Hallelujah” </a:t>
            </a:r>
            <a:br>
              <a:rPr lang="en-US" cap="none" dirty="0">
                <a:solidFill>
                  <a:schemeClr val="accent2">
                    <a:lumMod val="75000"/>
                  </a:schemeClr>
                </a:solidFill>
              </a:rPr>
            </a:br>
            <a:r>
              <a:rPr lang="en-US" cap="none" dirty="0">
                <a:solidFill>
                  <a:schemeClr val="accent2">
                    <a:lumMod val="75000"/>
                  </a:schemeClr>
                </a:solidFill>
              </a:rPr>
              <a:t>singing,</a:t>
            </a:r>
            <a:br>
              <a:rPr lang="en-US" cap="none" dirty="0">
                <a:solidFill>
                  <a:schemeClr val="accent2">
                    <a:lumMod val="75000"/>
                  </a:schemeClr>
                </a:solidFill>
              </a:rPr>
            </a:br>
            <a:r>
              <a:rPr lang="en-US" cap="none" dirty="0">
                <a:solidFill>
                  <a:schemeClr val="accent2">
                    <a:lumMod val="75000"/>
                  </a:schemeClr>
                </a:solidFill>
              </a:rPr>
              <a:t>“Hallelujah” </a:t>
            </a:r>
            <a:br>
              <a:rPr lang="en-US" cap="none" dirty="0">
                <a:solidFill>
                  <a:schemeClr val="accent2">
                    <a:lumMod val="75000"/>
                  </a:schemeClr>
                </a:solidFill>
              </a:rPr>
            </a:br>
            <a:r>
              <a:rPr lang="en-US" cap="none" dirty="0">
                <a:solidFill>
                  <a:schemeClr val="accent2">
                    <a:lumMod val="75000"/>
                  </a:schemeClr>
                </a:solidFill>
              </a:rPr>
              <a:t>singing,</a:t>
            </a:r>
            <a:br>
              <a:rPr lang="en-US" cap="none" dirty="0">
                <a:solidFill>
                  <a:schemeClr val="accent2">
                    <a:lumMod val="75000"/>
                  </a:schemeClr>
                </a:solidFill>
              </a:rPr>
            </a:br>
            <a:br>
              <a:rPr lang="en-US" cap="none" dirty="0">
                <a:solidFill>
                  <a:schemeClr val="accent2">
                    <a:lumMod val="75000"/>
                  </a:schemeClr>
                </a:solidFill>
              </a:rPr>
            </a:br>
            <a:r>
              <a:rPr lang="en-US" cap="none" dirty="0">
                <a:solidFill>
                  <a:schemeClr val="accent2">
                    <a:lumMod val="75000"/>
                  </a:schemeClr>
                </a:solidFill>
              </a:rPr>
              <a:t>“Hallelujah”</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705600"/>
          </a:xfrm>
        </p:spPr>
        <p:txBody>
          <a:bodyPr>
            <a:normAutofit/>
          </a:bodyPr>
          <a:lstStyle/>
          <a:p>
            <a:r>
              <a:rPr lang="en-US" cap="none" dirty="0">
                <a:solidFill>
                  <a:schemeClr val="accent2">
                    <a:lumMod val="75000"/>
                  </a:schemeClr>
                </a:solidFill>
              </a:rPr>
              <a:t>Since we've found such a kingdom,</a:t>
            </a:r>
            <a:br>
              <a:rPr lang="en-US" cap="none" dirty="0">
                <a:solidFill>
                  <a:schemeClr val="accent2">
                    <a:lumMod val="75000"/>
                  </a:schemeClr>
                </a:solidFill>
              </a:rPr>
            </a:br>
            <a:r>
              <a:rPr lang="en-US" cap="none" dirty="0">
                <a:solidFill>
                  <a:schemeClr val="accent2">
                    <a:lumMod val="75000"/>
                  </a:schemeClr>
                </a:solidFill>
              </a:rPr>
              <a:t>Which shall never be removed,</a:t>
            </a:r>
            <a:br>
              <a:rPr lang="en-US" cap="none" dirty="0">
                <a:solidFill>
                  <a:schemeClr val="accent2">
                    <a:lumMod val="75000"/>
                  </a:schemeClr>
                </a:solidFill>
              </a:rPr>
            </a:br>
            <a:r>
              <a:rPr lang="en-US" cap="none" dirty="0">
                <a:solidFill>
                  <a:schemeClr val="accent2">
                    <a:lumMod val="75000"/>
                  </a:schemeClr>
                </a:solidFill>
              </a:rPr>
              <a:t>Let us worship the Lord in fear and awe,</a:t>
            </a:r>
            <a:br>
              <a:rPr lang="en-US" cap="none" dirty="0">
                <a:solidFill>
                  <a:schemeClr val="accent2">
                    <a:lumMod val="75000"/>
                  </a:schemeClr>
                </a:solidFill>
              </a:rPr>
            </a:br>
            <a:r>
              <a:rPr lang="en-US" cap="none" dirty="0">
                <a:solidFill>
                  <a:schemeClr val="accent2">
                    <a:lumMod val="75000"/>
                  </a:schemeClr>
                </a:solidFill>
              </a:rPr>
              <a:t>In reverence and heartfelt gratitude, singing</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6019800"/>
          </a:xfrm>
        </p:spPr>
        <p:txBody>
          <a:bodyPr>
            <a:normAutofit/>
          </a:bodyPr>
          <a:lstStyle/>
          <a:p>
            <a:r>
              <a:rPr lang="en-US" cap="none" dirty="0">
                <a:solidFill>
                  <a:schemeClr val="accent2">
                    <a:lumMod val="75000"/>
                  </a:schemeClr>
                </a:solidFill>
              </a:rPr>
              <a:t>“Hallelujah” </a:t>
            </a:r>
            <a:br>
              <a:rPr lang="en-US" cap="none" dirty="0">
                <a:solidFill>
                  <a:schemeClr val="accent2">
                    <a:lumMod val="75000"/>
                  </a:schemeClr>
                </a:solidFill>
              </a:rPr>
            </a:br>
            <a:r>
              <a:rPr lang="en-US" cap="none" dirty="0">
                <a:solidFill>
                  <a:schemeClr val="accent2">
                    <a:lumMod val="75000"/>
                  </a:schemeClr>
                </a:solidFill>
              </a:rPr>
              <a:t>singing,</a:t>
            </a:r>
            <a:br>
              <a:rPr lang="en-US" cap="none" dirty="0">
                <a:solidFill>
                  <a:schemeClr val="accent2">
                    <a:lumMod val="75000"/>
                  </a:schemeClr>
                </a:solidFill>
              </a:rPr>
            </a:br>
            <a:r>
              <a:rPr lang="en-US" cap="none" dirty="0">
                <a:solidFill>
                  <a:schemeClr val="accent2">
                    <a:lumMod val="75000"/>
                  </a:schemeClr>
                </a:solidFill>
              </a:rPr>
              <a:t>“Hallelujah” </a:t>
            </a:r>
            <a:br>
              <a:rPr lang="en-US" cap="none" dirty="0">
                <a:solidFill>
                  <a:schemeClr val="accent2">
                    <a:lumMod val="75000"/>
                  </a:schemeClr>
                </a:solidFill>
              </a:rPr>
            </a:br>
            <a:r>
              <a:rPr lang="en-US" cap="none" dirty="0">
                <a:solidFill>
                  <a:schemeClr val="accent2">
                    <a:lumMod val="75000"/>
                  </a:schemeClr>
                </a:solidFill>
              </a:rPr>
              <a:t>singing,</a:t>
            </a:r>
            <a:br>
              <a:rPr lang="en-US" cap="none" dirty="0">
                <a:solidFill>
                  <a:schemeClr val="accent2">
                    <a:lumMod val="75000"/>
                  </a:schemeClr>
                </a:solidFill>
              </a:rPr>
            </a:br>
            <a:r>
              <a:rPr lang="en-US" cap="none" dirty="0">
                <a:solidFill>
                  <a:schemeClr val="accent2">
                    <a:lumMod val="75000"/>
                  </a:schemeClr>
                </a:solidFill>
              </a:rPr>
              <a:t>“Hallelujah”</a:t>
            </a:r>
            <a:br>
              <a:rPr lang="en-US" cap="none" dirty="0">
                <a:solidFill>
                  <a:schemeClr val="accent2">
                    <a:lumMod val="75000"/>
                  </a:schemeClr>
                </a:solidFill>
              </a:rPr>
            </a:br>
            <a:r>
              <a:rPr lang="en-US" cap="none" dirty="0">
                <a:solidFill>
                  <a:schemeClr val="accent2">
                    <a:lumMod val="75000"/>
                  </a:schemeClr>
                </a:solidFill>
              </a:rPr>
              <a:t>(2X)</a:t>
            </a:r>
            <a:br>
              <a:rPr lang="en-US" cap="none" dirty="0">
                <a:solidFill>
                  <a:schemeClr val="accent2">
                    <a:lumMod val="75000"/>
                  </a:schemeClr>
                </a:solidFill>
              </a:rPr>
            </a:br>
            <a:br>
              <a:rPr lang="en-US" cap="none" dirty="0">
                <a:solidFill>
                  <a:schemeClr val="accent2">
                    <a:lumMod val="75000"/>
                  </a:schemeClr>
                </a:solidFill>
              </a:rPr>
            </a:br>
            <a:r>
              <a:rPr lang="en-US" cap="none" dirty="0">
                <a:solidFill>
                  <a:schemeClr val="accent2">
                    <a:lumMod val="75000"/>
                  </a:schemeClr>
                </a:solidFill>
              </a:rPr>
              <a:t> “Hallelujah”</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2">
                    <a:lumMod val="75000"/>
                  </a:schemeClr>
                </a:solidFill>
              </a:rPr>
              <a:t>End</a:t>
            </a: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r>
              <a:rPr lang="en-US" sz="3600" cap="none" dirty="0">
                <a:solidFill>
                  <a:schemeClr val="accent2">
                    <a:lumMod val="75000"/>
                  </a:schemeClr>
                </a:solidFill>
              </a:rPr>
              <a:t>For song chords, visit</a:t>
            </a:r>
            <a:br>
              <a:rPr lang="en-US" sz="3600" cap="none" dirty="0">
                <a:solidFill>
                  <a:schemeClr val="accent2">
                    <a:lumMod val="75000"/>
                  </a:schemeClr>
                </a:solidFill>
              </a:rPr>
            </a:br>
            <a:r>
              <a:rPr lang="en-US" sz="3600" cap="none" dirty="0">
                <a:solidFill>
                  <a:schemeClr val="accent2">
                    <a:lumMod val="75000"/>
                  </a:schemeClr>
                </a:solidFill>
              </a:rPr>
              <a:t>www.chipstenoso.com</a:t>
            </a:r>
            <a:endParaRPr lang="en-US" cap="none" dirty="0">
              <a:solidFill>
                <a:schemeClr val="accent2">
                  <a:lumMod val="75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1319</TotalTime>
  <Words>185</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Verdana</vt:lpstr>
      <vt:lpstr>Wingdings</vt:lpstr>
      <vt:lpstr>Wingdings 2</vt:lpstr>
      <vt:lpstr>Wingdings 3</vt:lpstr>
      <vt:lpstr>Apex</vt:lpstr>
      <vt:lpstr>SINGING HALLELUJAH</vt:lpstr>
      <vt:lpstr>We have come to mount Zion, To the city of the living God, The heavenly Jerusalem,  With myriads of angels, 'round the throne, singing</vt:lpstr>
      <vt:lpstr>“Hallelujah”  singing, “Hallelujah”  singing,  “Hallelujah”</vt:lpstr>
      <vt:lpstr>And we've come unto Jesus, Through the blood of the new covenant. Made pure to stand before the throne of grace, With all the first born saints in endless praise, singing</vt:lpstr>
      <vt:lpstr>“Hallelujah”  singing, “Hallelujah”  singing,  “Hallelujah”</vt:lpstr>
      <vt:lpstr>Since we've found such a kingdom, Which shall never be removed, Let us worship the Lord in fear and awe, In reverence and heartfelt gratitude, singing</vt:lpstr>
      <vt:lpstr>“Hallelujah”  singing, “Hallelujah”  singing, “Hallelujah” (2X)   “Hallelujah”</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179</cp:revision>
  <dcterms:created xsi:type="dcterms:W3CDTF">2013-08-06T21:21:49Z</dcterms:created>
  <dcterms:modified xsi:type="dcterms:W3CDTF">2023-09-23T22:52:56Z</dcterms:modified>
</cp:coreProperties>
</file>