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8" r:id="rId3"/>
    <p:sldId id="269" r:id="rId4"/>
    <p:sldId id="274" r:id="rId5"/>
    <p:sldId id="276" r:id="rId6"/>
    <p:sldId id="275" r:id="rId7"/>
    <p:sldId id="273"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2">
                    <a:lumMod val="75000"/>
                  </a:schemeClr>
                </a:solidFill>
              </a:rPr>
              <a:t>SEND US OUT</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77000"/>
          </a:xfrm>
        </p:spPr>
        <p:txBody>
          <a:bodyPr>
            <a:normAutofit fontScale="90000"/>
          </a:bodyPr>
          <a:lstStyle/>
          <a:p>
            <a:r>
              <a:rPr lang="en-US" cap="none" dirty="0">
                <a:solidFill>
                  <a:schemeClr val="accent2">
                    <a:lumMod val="75000"/>
                  </a:schemeClr>
                </a:solidFill>
              </a:rPr>
              <a:t>Send us out to proclaim the reign of Your kingdom.</a:t>
            </a:r>
            <a:br>
              <a:rPr lang="en-US" cap="none" dirty="0">
                <a:solidFill>
                  <a:schemeClr val="accent2">
                    <a:lumMod val="75000"/>
                  </a:schemeClr>
                </a:solidFill>
              </a:rPr>
            </a:br>
            <a:r>
              <a:rPr lang="en-US" cap="none" dirty="0">
                <a:solidFill>
                  <a:schemeClr val="accent2">
                    <a:lumMod val="75000"/>
                  </a:schemeClr>
                </a:solidFill>
              </a:rPr>
              <a:t>Send us out to proclaim and to heal,</a:t>
            </a:r>
            <a:br>
              <a:rPr lang="en-US" cap="none" dirty="0">
                <a:solidFill>
                  <a:schemeClr val="accent2">
                    <a:lumMod val="75000"/>
                  </a:schemeClr>
                </a:solidFill>
              </a:rPr>
            </a:br>
            <a:r>
              <a:rPr lang="en-US" cap="none" dirty="0">
                <a:solidFill>
                  <a:schemeClr val="accent2">
                    <a:lumMod val="75000"/>
                  </a:schemeClr>
                </a:solidFill>
              </a:rPr>
              <a:t>Send us out with Your power and Your authority,</a:t>
            </a:r>
            <a:br>
              <a:rPr lang="en-US" cap="none" dirty="0">
                <a:solidFill>
                  <a:schemeClr val="accent2">
                    <a:lumMod val="75000"/>
                  </a:schemeClr>
                </a:solidFill>
              </a:rPr>
            </a:br>
            <a:r>
              <a:rPr lang="en-US" cap="none" dirty="0">
                <a:solidFill>
                  <a:schemeClr val="accent2">
                    <a:lumMod val="75000"/>
                  </a:schemeClr>
                </a:solidFill>
              </a:rPr>
              <a:t>To overcome, and to heal the world</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77000"/>
          </a:xfrm>
        </p:spPr>
        <p:txBody>
          <a:bodyPr>
            <a:normAutofit/>
          </a:bodyPr>
          <a:lstStyle/>
          <a:p>
            <a:r>
              <a:rPr lang="en-US" cap="none" dirty="0">
                <a:solidFill>
                  <a:schemeClr val="accent2">
                    <a:lumMod val="75000"/>
                  </a:schemeClr>
                </a:solidFill>
              </a:rPr>
              <a:t>Taking nothing for your journey,</a:t>
            </a:r>
            <a:br>
              <a:rPr lang="en-US" cap="none" dirty="0">
                <a:solidFill>
                  <a:schemeClr val="accent2">
                    <a:lumMod val="75000"/>
                  </a:schemeClr>
                </a:solidFill>
              </a:rPr>
            </a:br>
            <a:r>
              <a:rPr lang="en-US" cap="none" dirty="0">
                <a:solidFill>
                  <a:schemeClr val="accent2">
                    <a:lumMod val="75000"/>
                  </a:schemeClr>
                </a:solidFill>
              </a:rPr>
              <a:t>For God will give you His bread,</a:t>
            </a:r>
            <a:br>
              <a:rPr lang="en-US" cap="none" dirty="0">
                <a:solidFill>
                  <a:schemeClr val="accent2">
                    <a:lumMod val="75000"/>
                  </a:schemeClr>
                </a:solidFill>
              </a:rPr>
            </a:br>
            <a:r>
              <a:rPr lang="en-US" cap="none" dirty="0">
                <a:solidFill>
                  <a:schemeClr val="accent2">
                    <a:lumMod val="75000"/>
                  </a:schemeClr>
                </a:solidFill>
              </a:rPr>
              <a:t>And for every house that you enter,</a:t>
            </a:r>
            <a:br>
              <a:rPr lang="en-US" cap="none" dirty="0">
                <a:solidFill>
                  <a:schemeClr val="accent2">
                    <a:lumMod val="75000"/>
                  </a:schemeClr>
                </a:solidFill>
              </a:rPr>
            </a:br>
            <a:r>
              <a:rPr lang="en-US" cap="none" dirty="0">
                <a:solidFill>
                  <a:schemeClr val="accent2">
                    <a:lumMod val="75000"/>
                  </a:schemeClr>
                </a:solidFill>
              </a:rPr>
              <a:t>Pray the peace of God descend</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77000"/>
          </a:xfrm>
        </p:spPr>
        <p:txBody>
          <a:bodyPr>
            <a:normAutofit fontScale="90000"/>
          </a:bodyPr>
          <a:lstStyle/>
          <a:p>
            <a:r>
              <a:rPr lang="en-US" cap="none" dirty="0">
                <a:solidFill>
                  <a:schemeClr val="accent2">
                    <a:lumMod val="75000"/>
                  </a:schemeClr>
                </a:solidFill>
              </a:rPr>
              <a:t>Send us out to proclaim the reign of Your kingdom.</a:t>
            </a:r>
            <a:br>
              <a:rPr lang="en-US" cap="none" dirty="0">
                <a:solidFill>
                  <a:schemeClr val="accent2">
                    <a:lumMod val="75000"/>
                  </a:schemeClr>
                </a:solidFill>
              </a:rPr>
            </a:br>
            <a:r>
              <a:rPr lang="en-US" cap="none" dirty="0">
                <a:solidFill>
                  <a:schemeClr val="accent2">
                    <a:lumMod val="75000"/>
                  </a:schemeClr>
                </a:solidFill>
              </a:rPr>
              <a:t>Send us out to proclaim and to heal,</a:t>
            </a:r>
            <a:br>
              <a:rPr lang="en-US" cap="none" dirty="0">
                <a:solidFill>
                  <a:schemeClr val="accent2">
                    <a:lumMod val="75000"/>
                  </a:schemeClr>
                </a:solidFill>
              </a:rPr>
            </a:br>
            <a:r>
              <a:rPr lang="en-US" cap="none" dirty="0">
                <a:solidFill>
                  <a:schemeClr val="accent2">
                    <a:lumMod val="75000"/>
                  </a:schemeClr>
                </a:solidFill>
              </a:rPr>
              <a:t>Send us out with Your power and Your authority,</a:t>
            </a:r>
            <a:br>
              <a:rPr lang="en-US" cap="none" dirty="0">
                <a:solidFill>
                  <a:schemeClr val="accent2">
                    <a:lumMod val="75000"/>
                  </a:schemeClr>
                </a:solidFill>
              </a:rPr>
            </a:br>
            <a:r>
              <a:rPr lang="en-US" cap="none" dirty="0">
                <a:solidFill>
                  <a:schemeClr val="accent2">
                    <a:lumMod val="75000"/>
                  </a:schemeClr>
                </a:solidFill>
              </a:rPr>
              <a:t>To overcome, and to heal the world</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77000"/>
          </a:xfrm>
        </p:spPr>
        <p:txBody>
          <a:bodyPr>
            <a:normAutofit/>
          </a:bodyPr>
          <a:lstStyle/>
          <a:p>
            <a:r>
              <a:rPr lang="en-US" cap="none" dirty="0">
                <a:solidFill>
                  <a:schemeClr val="accent2">
                    <a:lumMod val="75000"/>
                  </a:schemeClr>
                </a:solidFill>
              </a:rPr>
              <a:t>Taking nothing for your journey,</a:t>
            </a:r>
            <a:br>
              <a:rPr lang="en-US" cap="none" dirty="0">
                <a:solidFill>
                  <a:schemeClr val="accent2">
                    <a:lumMod val="75000"/>
                  </a:schemeClr>
                </a:solidFill>
              </a:rPr>
            </a:br>
            <a:r>
              <a:rPr lang="en-US" cap="none" dirty="0">
                <a:solidFill>
                  <a:schemeClr val="accent2">
                    <a:lumMod val="75000"/>
                  </a:schemeClr>
                </a:solidFill>
              </a:rPr>
              <a:t>For God will give you His bread,</a:t>
            </a:r>
            <a:br>
              <a:rPr lang="en-US" cap="none" dirty="0">
                <a:solidFill>
                  <a:schemeClr val="accent2">
                    <a:lumMod val="75000"/>
                  </a:schemeClr>
                </a:solidFill>
              </a:rPr>
            </a:br>
            <a:r>
              <a:rPr lang="en-US" cap="none" dirty="0">
                <a:solidFill>
                  <a:schemeClr val="accent2">
                    <a:lumMod val="75000"/>
                  </a:schemeClr>
                </a:solidFill>
              </a:rPr>
              <a:t>And for every house that you enter,</a:t>
            </a:r>
            <a:br>
              <a:rPr lang="en-US" cap="none" dirty="0">
                <a:solidFill>
                  <a:schemeClr val="accent2">
                    <a:lumMod val="75000"/>
                  </a:schemeClr>
                </a:solidFill>
              </a:rPr>
            </a:br>
            <a:r>
              <a:rPr lang="en-US" cap="none" dirty="0">
                <a:solidFill>
                  <a:schemeClr val="accent2">
                    <a:lumMod val="75000"/>
                  </a:schemeClr>
                </a:solidFill>
              </a:rPr>
              <a:t>Pray the peace of God descend</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77000"/>
          </a:xfrm>
        </p:spPr>
        <p:txBody>
          <a:bodyPr>
            <a:normAutofit fontScale="90000"/>
          </a:bodyPr>
          <a:lstStyle/>
          <a:p>
            <a:r>
              <a:rPr lang="en-US" cap="none" dirty="0">
                <a:solidFill>
                  <a:schemeClr val="accent2">
                    <a:lumMod val="75000"/>
                  </a:schemeClr>
                </a:solidFill>
              </a:rPr>
              <a:t>Send us out to proclaim the reign of Your kingdom.</a:t>
            </a:r>
            <a:br>
              <a:rPr lang="en-US" cap="none" dirty="0">
                <a:solidFill>
                  <a:schemeClr val="accent2">
                    <a:lumMod val="75000"/>
                  </a:schemeClr>
                </a:solidFill>
              </a:rPr>
            </a:br>
            <a:r>
              <a:rPr lang="en-US" cap="none" dirty="0">
                <a:solidFill>
                  <a:schemeClr val="accent2">
                    <a:lumMod val="75000"/>
                  </a:schemeClr>
                </a:solidFill>
              </a:rPr>
              <a:t>Send us out to proclaim and to heal,</a:t>
            </a:r>
            <a:br>
              <a:rPr lang="en-US" cap="none" dirty="0">
                <a:solidFill>
                  <a:schemeClr val="accent2">
                    <a:lumMod val="75000"/>
                  </a:schemeClr>
                </a:solidFill>
              </a:rPr>
            </a:br>
            <a:r>
              <a:rPr lang="en-US" cap="none" dirty="0">
                <a:solidFill>
                  <a:schemeClr val="accent2">
                    <a:lumMod val="75000"/>
                  </a:schemeClr>
                </a:solidFill>
              </a:rPr>
              <a:t>Send us out with Your power and Your authority,</a:t>
            </a:r>
            <a:br>
              <a:rPr lang="en-US" cap="none" dirty="0">
                <a:solidFill>
                  <a:schemeClr val="accent2">
                    <a:lumMod val="75000"/>
                  </a:schemeClr>
                </a:solidFill>
              </a:rPr>
            </a:br>
            <a:r>
              <a:rPr lang="en-US" cap="none" dirty="0">
                <a:solidFill>
                  <a:schemeClr val="accent2">
                    <a:lumMod val="75000"/>
                  </a:schemeClr>
                </a:solidFill>
              </a:rPr>
              <a:t>To overcome, and to heal the world(2X)</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4953000"/>
          </a:xfrm>
        </p:spPr>
        <p:txBody>
          <a:bodyPr>
            <a:normAutofit/>
          </a:bodyPr>
          <a:lstStyle/>
          <a:p>
            <a:r>
              <a:rPr lang="en-US" cap="none" dirty="0">
                <a:solidFill>
                  <a:schemeClr val="accent2">
                    <a:lumMod val="75000"/>
                  </a:schemeClr>
                </a:solidFill>
              </a:rPr>
              <a:t>(ENDING)</a:t>
            </a:r>
            <a:br>
              <a:rPr lang="en-US" cap="none" dirty="0">
                <a:solidFill>
                  <a:schemeClr val="accent2">
                    <a:lumMod val="75000"/>
                  </a:schemeClr>
                </a:solidFill>
              </a:rPr>
            </a:br>
            <a:r>
              <a:rPr lang="en-US" cap="none" dirty="0">
                <a:solidFill>
                  <a:schemeClr val="accent2">
                    <a:lumMod val="75000"/>
                  </a:schemeClr>
                </a:solidFill>
              </a:rPr>
              <a:t>To overcome, and to heal the world</a:t>
            </a:r>
            <a:br>
              <a:rPr lang="en-US" cap="none" dirty="0">
                <a:solidFill>
                  <a:schemeClr val="accent2">
                    <a:lumMod val="75000"/>
                  </a:schemeClr>
                </a:solidFill>
              </a:rPr>
            </a:br>
            <a:r>
              <a:rPr lang="en-US" cap="none" dirty="0">
                <a:solidFill>
                  <a:schemeClr val="accent2">
                    <a:lumMod val="75000"/>
                  </a:schemeClr>
                </a:solidFill>
              </a:rPr>
              <a:t>(2X)</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TotalTime>
  <Words>223</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Verdana</vt:lpstr>
      <vt:lpstr>Wingdings</vt:lpstr>
      <vt:lpstr>Wingdings 2</vt:lpstr>
      <vt:lpstr>Wingdings 3</vt:lpstr>
      <vt:lpstr>Apex</vt:lpstr>
      <vt:lpstr>SEND US OUT</vt:lpstr>
      <vt:lpstr>Send us out to proclaim the reign of Your kingdom. Send us out to proclaim and to heal, Send us out with Your power and Your authority, To overcome, and to heal the world</vt:lpstr>
      <vt:lpstr>Taking nothing for your journey, For God will give you His bread, And for every house that you enter, Pray the peace of God descend</vt:lpstr>
      <vt:lpstr>Send us out to proclaim the reign of Your kingdom. Send us out to proclaim and to heal, Send us out with Your power and Your authority, To overcome, and to heal the world</vt:lpstr>
      <vt:lpstr>Taking nothing for your journey, For God will give you His bread, And for every house that you enter, Pray the peace of God descend</vt:lpstr>
      <vt:lpstr>Send us out to proclaim the reign of Your kingdom. Send us out to proclaim and to heal, Send us out with Your power and Your authority, To overcome, and to heal the world(2X)</vt:lpstr>
      <vt:lpstr>(ENDING) To overcome, and to heal the world (2X)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174</cp:revision>
  <dcterms:created xsi:type="dcterms:W3CDTF">2013-08-06T21:21:49Z</dcterms:created>
  <dcterms:modified xsi:type="dcterms:W3CDTF">2023-09-23T22:51:01Z</dcterms:modified>
</cp:coreProperties>
</file>