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Rejoice and Pray 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66800"/>
            <a:ext cx="8229600" cy="4876800"/>
          </a:xfrm>
        </p:spPr>
        <p:txBody>
          <a:bodyPr>
            <a:no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Verse I:</a:t>
            </a:r>
            <a:br>
              <a:rPr lang="en-US" sz="4400" cap="none" dirty="0"/>
            </a:br>
            <a:br>
              <a:rPr lang="en-US" sz="4400" cap="none" dirty="0"/>
            </a:br>
            <a:r>
              <a:rPr lang="en-US" sz="4400" cap="none" dirty="0"/>
              <a:t>Let the peace of God that goes far beyond;</a:t>
            </a:r>
            <a:br>
              <a:rPr lang="en-US" sz="4400" cap="none" dirty="0"/>
            </a:br>
            <a:r>
              <a:rPr lang="en-US" sz="4400" cap="none" dirty="0"/>
              <a:t>Any man can understand;</a:t>
            </a:r>
            <a:br>
              <a:rPr lang="en-US" sz="4400" cap="none" dirty="0"/>
            </a:br>
            <a:r>
              <a:rPr lang="en-US" sz="4400" cap="none" dirty="0"/>
              <a:t>Be our guiding light for our hearts and minds; </a:t>
            </a:r>
            <a:br>
              <a:rPr lang="en-US" sz="4400" cap="none" dirty="0"/>
            </a:br>
            <a:r>
              <a:rPr lang="en-US" sz="4400" cap="none" dirty="0"/>
              <a:t>In Lord Jesus for all men</a:t>
            </a:r>
          </a:p>
        </p:txBody>
      </p:sp>
    </p:spTree>
    <p:extLst>
      <p:ext uri="{BB962C8B-B14F-4D97-AF65-F5344CB8AC3E}">
        <p14:creationId xmlns:p14="http://schemas.microsoft.com/office/powerpoint/2010/main" val="2487043493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8229600" cy="4876800"/>
          </a:xfrm>
        </p:spPr>
        <p:txBody>
          <a:bodyPr>
            <a:no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Pre-chorus 1:</a:t>
            </a:r>
            <a:br>
              <a:rPr lang="en-US" sz="4400" cap="none" dirty="0"/>
            </a:br>
            <a:br>
              <a:rPr lang="en-US" sz="4400" cap="none" dirty="0"/>
            </a:br>
            <a:r>
              <a:rPr lang="en-US" sz="4400" cap="none" dirty="0"/>
              <a:t>Never be afraid of anything;</a:t>
            </a:r>
            <a:br>
              <a:rPr lang="en-US" sz="4400" cap="none" dirty="0"/>
            </a:br>
            <a:r>
              <a:rPr lang="en-US" sz="4400" cap="none" dirty="0"/>
              <a:t>Just pray and keep the faith</a:t>
            </a:r>
          </a:p>
        </p:txBody>
      </p:sp>
    </p:spTree>
    <p:extLst>
      <p:ext uri="{BB962C8B-B14F-4D97-AF65-F5344CB8AC3E}">
        <p14:creationId xmlns:p14="http://schemas.microsoft.com/office/powerpoint/2010/main" val="306082260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For the Lord is here,</a:t>
            </a:r>
            <a:br>
              <a:rPr lang="en-US" sz="4000" cap="none" dirty="0"/>
            </a:b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With our God, we’ll have no fear;</a:t>
            </a:r>
            <a:br>
              <a:rPr lang="en-US" sz="4000" cap="none" dirty="0"/>
            </a:br>
            <a:r>
              <a:rPr lang="en-US" sz="4000" cap="none" dirty="0"/>
              <a:t>The Lord is always here</a:t>
            </a:r>
          </a:p>
        </p:txBody>
      </p:sp>
    </p:spTree>
    <p:extLst>
      <p:ext uri="{BB962C8B-B14F-4D97-AF65-F5344CB8AC3E}">
        <p14:creationId xmlns:p14="http://schemas.microsoft.com/office/powerpoint/2010/main" val="949694220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8229600" cy="47244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2:</a:t>
            </a:r>
            <a:br>
              <a:rPr lang="en-US" sz="4000" cap="none" dirty="0">
                <a:solidFill>
                  <a:srgbClr val="FF0000"/>
                </a:solidFill>
              </a:rPr>
            </a:br>
            <a:br>
              <a:rPr lang="en-US" sz="4000" cap="none" dirty="0"/>
            </a:br>
            <a:r>
              <a:rPr lang="en-US" sz="4000" cap="none" dirty="0"/>
              <a:t>Let us lift our hearts to our God above</a:t>
            </a:r>
            <a:br>
              <a:rPr lang="en-US" sz="4000" cap="none" dirty="0"/>
            </a:br>
            <a:r>
              <a:rPr lang="en-US" sz="4000" cap="none" dirty="0"/>
              <a:t>For He listens and He hears</a:t>
            </a:r>
            <a:br>
              <a:rPr lang="en-US" sz="4000" cap="none" dirty="0"/>
            </a:br>
            <a:r>
              <a:rPr lang="en-US" sz="4000" cap="none" dirty="0"/>
              <a:t>May our gentleness lead us to express </a:t>
            </a:r>
            <a:br>
              <a:rPr lang="en-US" sz="4000" cap="none" dirty="0"/>
            </a:br>
            <a:r>
              <a:rPr lang="en-US" sz="4000" cap="none" dirty="0"/>
              <a:t>All the love of God that's here</a:t>
            </a:r>
          </a:p>
        </p:txBody>
      </p:sp>
    </p:spTree>
    <p:extLst>
      <p:ext uri="{BB962C8B-B14F-4D97-AF65-F5344CB8AC3E}">
        <p14:creationId xmlns:p14="http://schemas.microsoft.com/office/powerpoint/2010/main" val="167964340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8229600" cy="3352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Pre-Chorus 2:</a:t>
            </a:r>
            <a:br>
              <a:rPr lang="en-US" sz="4000" cap="none" dirty="0">
                <a:solidFill>
                  <a:srgbClr val="FF0000"/>
                </a:solidFill>
              </a:rPr>
            </a:br>
            <a:br>
              <a:rPr lang="en-US" sz="4000" cap="none" dirty="0"/>
            </a:br>
            <a:r>
              <a:rPr lang="en-US" sz="4000" cap="none" dirty="0"/>
              <a:t>May the Lord reside within our hearts </a:t>
            </a:r>
            <a:br>
              <a:rPr lang="en-US" sz="4000" cap="none" dirty="0"/>
            </a:br>
            <a:r>
              <a:rPr lang="en-US" sz="4000" cap="none" dirty="0"/>
              <a:t>Let worries step aside</a:t>
            </a:r>
          </a:p>
        </p:txBody>
      </p:sp>
    </p:spTree>
    <p:extLst>
      <p:ext uri="{BB962C8B-B14F-4D97-AF65-F5344CB8AC3E}">
        <p14:creationId xmlns:p14="http://schemas.microsoft.com/office/powerpoint/2010/main" val="3118983755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For the Lord is here,</a:t>
            </a:r>
            <a:br>
              <a:rPr lang="en-US" sz="4000" cap="none" dirty="0"/>
            </a:b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With our God, we’ll have no fear………………</a:t>
            </a:r>
            <a:br>
              <a:rPr lang="en-US" sz="4000" cap="none" dirty="0"/>
            </a:br>
            <a:endParaRPr lang="en-US" sz="4000" cap="none" dirty="0"/>
          </a:p>
        </p:txBody>
      </p:sp>
    </p:spTree>
    <p:extLst>
      <p:ext uri="{BB962C8B-B14F-4D97-AF65-F5344CB8AC3E}">
        <p14:creationId xmlns:p14="http://schemas.microsoft.com/office/powerpoint/2010/main" val="3279066330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Chorus:</a:t>
            </a: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For the Lord is here,</a:t>
            </a:r>
            <a:br>
              <a:rPr lang="en-US" sz="4000" cap="none" dirty="0"/>
            </a:br>
            <a:br>
              <a:rPr lang="en-US" sz="4000" cap="none" dirty="0"/>
            </a:br>
            <a:r>
              <a:rPr lang="en-US" sz="4000" cap="none" dirty="0"/>
              <a:t>Rejoice and pray;</a:t>
            </a:r>
            <a:br>
              <a:rPr lang="en-US" sz="4000" cap="none" dirty="0"/>
            </a:br>
            <a:r>
              <a:rPr lang="en-US" sz="4000" cap="none" dirty="0"/>
              <a:t>Give thanks all day;</a:t>
            </a:r>
            <a:br>
              <a:rPr lang="en-US" sz="4000" cap="none" dirty="0"/>
            </a:br>
            <a:r>
              <a:rPr lang="en-US" sz="4000" cap="none" dirty="0"/>
              <a:t>With our God, we’ll have no fear;</a:t>
            </a:r>
            <a:br>
              <a:rPr lang="en-US" sz="4000" cap="none" dirty="0"/>
            </a:br>
            <a:r>
              <a:rPr lang="en-US" sz="4000" cap="none" dirty="0"/>
              <a:t>The Lord is always here</a:t>
            </a:r>
          </a:p>
        </p:txBody>
      </p:sp>
    </p:spTree>
    <p:extLst>
      <p:ext uri="{BB962C8B-B14F-4D97-AF65-F5344CB8AC3E}">
        <p14:creationId xmlns:p14="http://schemas.microsoft.com/office/powerpoint/2010/main" val="612794069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sz="3600" cap="none" dirty="0"/>
              <a:t>End</a:t>
            </a: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For song chords, visit</a:t>
            </a:r>
            <a:br>
              <a:rPr lang="en-US" sz="3600" cap="none" dirty="0"/>
            </a:br>
            <a:r>
              <a:rPr lang="en-US" sz="3600" cap="none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269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Rejoice and Pray </vt:lpstr>
      <vt:lpstr>Verse I:  Let the peace of God that goes far beyond; Any man can understand; Be our guiding light for our hearts and minds;  In Lord Jesus for all men</vt:lpstr>
      <vt:lpstr>Pre-chorus 1:  Never be afraid of anything; Just pray and keep the faith</vt:lpstr>
      <vt:lpstr>Chorus: Rejoice and pray; Give thanks all day; For the Lord is here,  Rejoice and pray; Give thanks all day; With our God, we’ll have no fear; The Lord is always here</vt:lpstr>
      <vt:lpstr>Verse 2:  Let us lift our hearts to our God above For He listens and He hears May our gentleness lead us to express  All the love of God that's here</vt:lpstr>
      <vt:lpstr>Pre-Chorus 2:  May the Lord reside within our hearts  Let worries step aside</vt:lpstr>
      <vt:lpstr>Chorus: Rejoice and pray; Give thanks all day; For the Lord is here,  Rejoice and pray; Give thanks all day; With our God, we’ll have no fear……………… </vt:lpstr>
      <vt:lpstr>Chorus: Rejoice and pray; Give thanks all day; For the Lord is here,  Rejoice and pray; Give thanks all day; With our God, we’ll have no fear; The Lord is always here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</cp:revision>
  <dcterms:created xsi:type="dcterms:W3CDTF">2013-08-06T21:21:49Z</dcterms:created>
  <dcterms:modified xsi:type="dcterms:W3CDTF">2023-09-23T22:50:00Z</dcterms:modified>
</cp:coreProperties>
</file>