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bg2">
                    <a:lumMod val="10000"/>
                  </a:schemeClr>
                </a:solidFill>
              </a:rPr>
              <a:t>Psalm 73</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tx2">
                    <a:lumMod val="50000"/>
                  </a:schemeClr>
                </a:solidFill>
              </a:rPr>
              <a:t>Whom have I in heaven but You O Lord,</a:t>
            </a:r>
            <a:br>
              <a:rPr lang="en-US" cap="none" dirty="0">
                <a:solidFill>
                  <a:schemeClr val="tx2">
                    <a:lumMod val="50000"/>
                  </a:schemeClr>
                </a:solidFill>
              </a:rPr>
            </a:br>
            <a:r>
              <a:rPr lang="en-US" cap="none" dirty="0">
                <a:solidFill>
                  <a:schemeClr val="tx2">
                    <a:lumMod val="50000"/>
                  </a:schemeClr>
                </a:solidFill>
              </a:rPr>
              <a:t>And when  I am with You, The earth delights me not.</a:t>
            </a:r>
            <a:br>
              <a:rPr lang="en-US" cap="none" dirty="0">
                <a:solidFill>
                  <a:schemeClr val="tx2">
                    <a:lumMod val="50000"/>
                  </a:schemeClr>
                </a:solidFill>
              </a:rPr>
            </a:br>
            <a:r>
              <a:rPr lang="en-US" cap="none" dirty="0">
                <a:solidFill>
                  <a:schemeClr val="tx2">
                    <a:lumMod val="50000"/>
                  </a:schemeClr>
                </a:solidFill>
              </a:rPr>
              <a:t>Though my heart and my flesh should waste away,</a:t>
            </a:r>
            <a:br>
              <a:rPr lang="en-US" cap="none" dirty="0">
                <a:solidFill>
                  <a:schemeClr val="tx2">
                    <a:lumMod val="50000"/>
                  </a:schemeClr>
                </a:solidFill>
              </a:rPr>
            </a:br>
            <a:r>
              <a:rPr lang="en-US" cap="none" dirty="0">
                <a:solidFill>
                  <a:schemeClr val="tx2">
                    <a:lumMod val="50000"/>
                  </a:schemeClr>
                </a:solidFill>
              </a:rPr>
              <a:t>God is my rock, </a:t>
            </a:r>
            <a:br>
              <a:rPr lang="en-US" cap="none" dirty="0">
                <a:solidFill>
                  <a:schemeClr val="tx2">
                    <a:lumMod val="50000"/>
                  </a:schemeClr>
                </a:solidFill>
              </a:rPr>
            </a:br>
            <a:r>
              <a:rPr lang="en-US" cap="none" dirty="0">
                <a:solidFill>
                  <a:schemeClr val="tx2">
                    <a:lumMod val="50000"/>
                  </a:schemeClr>
                </a:solidFill>
              </a:rPr>
              <a:t>My portion forever</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tx2">
                    <a:lumMod val="50000"/>
                  </a:schemeClr>
                </a:solidFill>
              </a:rPr>
              <a:t>I shall be the loyal friend of all who know Your just decrees.</a:t>
            </a:r>
            <a:br>
              <a:rPr lang="en-US" cap="none" dirty="0">
                <a:solidFill>
                  <a:schemeClr val="tx2">
                    <a:lumMod val="50000"/>
                  </a:schemeClr>
                </a:solidFill>
              </a:rPr>
            </a:br>
            <a:r>
              <a:rPr lang="en-US" cap="none" dirty="0">
                <a:solidFill>
                  <a:schemeClr val="tx2">
                    <a:lumMod val="50000"/>
                  </a:schemeClr>
                </a:solidFill>
              </a:rPr>
              <a:t>But those who defy Your name, </a:t>
            </a:r>
            <a:br>
              <a:rPr lang="en-US" cap="none" dirty="0">
                <a:solidFill>
                  <a:schemeClr val="tx2">
                    <a:lumMod val="50000"/>
                  </a:schemeClr>
                </a:solidFill>
              </a:rPr>
            </a:br>
            <a:r>
              <a:rPr lang="en-US" cap="none" dirty="0">
                <a:solidFill>
                  <a:schemeClr val="tx2">
                    <a:lumMod val="50000"/>
                  </a:schemeClr>
                </a:solidFill>
              </a:rPr>
              <a:t>I count as my enemies;</a:t>
            </a:r>
            <a:br>
              <a:rPr lang="en-US" cap="none" dirty="0">
                <a:solidFill>
                  <a:schemeClr val="tx2">
                    <a:lumMod val="50000"/>
                  </a:schemeClr>
                </a:solidFill>
              </a:rPr>
            </a:br>
            <a:r>
              <a:rPr lang="en-US" cap="none" dirty="0">
                <a:solidFill>
                  <a:schemeClr val="tx2">
                    <a:lumMod val="50000"/>
                  </a:schemeClr>
                </a:solidFill>
              </a:rPr>
              <a:t>  </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5562600"/>
          </a:xfrm>
        </p:spPr>
        <p:txBody>
          <a:bodyPr>
            <a:normAutofit/>
          </a:bodyPr>
          <a:lstStyle/>
          <a:p>
            <a:br>
              <a:rPr lang="en-US" cap="none" dirty="0">
                <a:solidFill>
                  <a:schemeClr val="tx2">
                    <a:lumMod val="50000"/>
                  </a:schemeClr>
                </a:solidFill>
              </a:rPr>
            </a:br>
            <a:r>
              <a:rPr lang="en-US" cap="none" dirty="0">
                <a:solidFill>
                  <a:schemeClr val="tx2">
                    <a:lumMod val="50000"/>
                  </a:schemeClr>
                </a:solidFill>
              </a:rPr>
              <a:t>For the wicked You will destroy,</a:t>
            </a:r>
            <a:br>
              <a:rPr lang="en-US" cap="none" dirty="0">
                <a:solidFill>
                  <a:schemeClr val="tx2">
                    <a:lumMod val="50000"/>
                  </a:schemeClr>
                </a:solidFill>
              </a:rPr>
            </a:br>
            <a:r>
              <a:rPr lang="en-US" cap="none" dirty="0">
                <a:solidFill>
                  <a:schemeClr val="tx2">
                    <a:lumMod val="50000"/>
                  </a:schemeClr>
                </a:solidFill>
              </a:rPr>
              <a:t>But the righteous shall know Your joy,</a:t>
            </a:r>
            <a:br>
              <a:rPr lang="en-US" cap="none" dirty="0">
                <a:solidFill>
                  <a:schemeClr val="tx2">
                    <a:lumMod val="50000"/>
                  </a:schemeClr>
                </a:solidFill>
              </a:rPr>
            </a:br>
            <a:r>
              <a:rPr lang="en-US" cap="none" dirty="0">
                <a:solidFill>
                  <a:schemeClr val="tx2">
                    <a:lumMod val="50000"/>
                  </a:schemeClr>
                </a:solidFill>
              </a:rPr>
              <a:t>And You shall reign victorious king  </a:t>
            </a:r>
          </a:p>
        </p:txBody>
      </p:sp>
    </p:spTree>
  </p:cSld>
  <p:clrMapOvr>
    <a:masterClrMapping/>
  </p:clrMapOvr>
  <p:transition>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tx2">
                    <a:lumMod val="50000"/>
                  </a:schemeClr>
                </a:solidFill>
              </a:rPr>
              <a:t>Whom have I in heaven but You O Lord,</a:t>
            </a:r>
            <a:br>
              <a:rPr lang="en-US" cap="none" dirty="0">
                <a:solidFill>
                  <a:schemeClr val="tx2">
                    <a:lumMod val="50000"/>
                  </a:schemeClr>
                </a:solidFill>
              </a:rPr>
            </a:br>
            <a:r>
              <a:rPr lang="en-US" cap="none" dirty="0">
                <a:solidFill>
                  <a:schemeClr val="tx2">
                    <a:lumMod val="50000"/>
                  </a:schemeClr>
                </a:solidFill>
              </a:rPr>
              <a:t>And when  I am with You, The earth delights me not.</a:t>
            </a:r>
            <a:br>
              <a:rPr lang="en-US" cap="none" dirty="0">
                <a:solidFill>
                  <a:schemeClr val="tx2">
                    <a:lumMod val="50000"/>
                  </a:schemeClr>
                </a:solidFill>
              </a:rPr>
            </a:br>
            <a:r>
              <a:rPr lang="en-US" cap="none" dirty="0">
                <a:solidFill>
                  <a:schemeClr val="tx2">
                    <a:lumMod val="50000"/>
                  </a:schemeClr>
                </a:solidFill>
              </a:rPr>
              <a:t>Though my heart and my flesh should waste away,</a:t>
            </a:r>
            <a:br>
              <a:rPr lang="en-US" cap="none" dirty="0">
                <a:solidFill>
                  <a:schemeClr val="tx2">
                    <a:lumMod val="50000"/>
                  </a:schemeClr>
                </a:solidFill>
              </a:rPr>
            </a:br>
            <a:r>
              <a:rPr lang="en-US" cap="none" dirty="0">
                <a:solidFill>
                  <a:schemeClr val="tx2">
                    <a:lumMod val="50000"/>
                  </a:schemeClr>
                </a:solidFill>
              </a:rPr>
              <a:t>God is my rock, </a:t>
            </a:r>
            <a:br>
              <a:rPr lang="en-US" cap="none" dirty="0">
                <a:solidFill>
                  <a:schemeClr val="tx2">
                    <a:lumMod val="50000"/>
                  </a:schemeClr>
                </a:solidFill>
              </a:rPr>
            </a:br>
            <a:r>
              <a:rPr lang="en-US" cap="none" dirty="0">
                <a:solidFill>
                  <a:schemeClr val="tx2">
                    <a:lumMod val="50000"/>
                  </a:schemeClr>
                </a:solidFill>
              </a:rPr>
              <a:t>My portion forever</a:t>
            </a:r>
          </a:p>
        </p:txBody>
      </p:sp>
    </p:spTree>
  </p:cSld>
  <p:clrMapOvr>
    <a:masterClrMapping/>
  </p:clrMapOvr>
  <p:transition>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bg2">
                    <a:lumMod val="10000"/>
                  </a:schemeClr>
                </a:solidFill>
              </a:rPr>
              <a:t>End</a:t>
            </a:r>
            <a:br>
              <a:rPr lang="en-US" cap="none" dirty="0">
                <a:solidFill>
                  <a:schemeClr val="bg2">
                    <a:lumMod val="10000"/>
                  </a:schemeClr>
                </a:solidFill>
              </a:rPr>
            </a:br>
            <a:br>
              <a:rPr lang="en-US" cap="none" dirty="0">
                <a:solidFill>
                  <a:schemeClr val="bg2">
                    <a:lumMod val="10000"/>
                  </a:schemeClr>
                </a:solidFill>
              </a:rPr>
            </a:br>
            <a:br>
              <a:rPr lang="en-US" cap="none" dirty="0">
                <a:solidFill>
                  <a:schemeClr val="bg2">
                    <a:lumMod val="10000"/>
                  </a:schemeClr>
                </a:solidFill>
              </a:rPr>
            </a:br>
            <a:br>
              <a:rPr lang="en-US" cap="none" dirty="0">
                <a:solidFill>
                  <a:schemeClr val="bg2">
                    <a:lumMod val="10000"/>
                  </a:schemeClr>
                </a:solidFill>
              </a:rPr>
            </a:br>
            <a:r>
              <a:rPr lang="en-US" sz="3600" cap="none" dirty="0">
                <a:solidFill>
                  <a:schemeClr val="bg2">
                    <a:lumMod val="10000"/>
                  </a:schemeClr>
                </a:solidFill>
              </a:rPr>
              <a:t>For song chords, visit</a:t>
            </a:r>
            <a:br>
              <a:rPr lang="en-US" sz="3600" cap="none" dirty="0">
                <a:solidFill>
                  <a:schemeClr val="bg2">
                    <a:lumMod val="10000"/>
                  </a:schemeClr>
                </a:solidFill>
              </a:rPr>
            </a:br>
            <a:r>
              <a:rPr lang="en-US" sz="3600" cap="none" dirty="0">
                <a:solidFill>
                  <a:schemeClr val="bg2">
                    <a:lumMod val="10000"/>
                  </a:schemeClr>
                </a:solidFill>
              </a:rPr>
              <a:t>www.chipstenoso.com</a:t>
            </a:r>
            <a:endParaRPr lang="en-US" cap="none" dirty="0">
              <a:solidFill>
                <a:schemeClr val="bg2">
                  <a:lumMod val="10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tx2">
                    <a:lumMod val="50000"/>
                  </a:schemeClr>
                </a:solidFill>
              </a:rPr>
              <a:t>Whom have I in heaven but You O Lord,</a:t>
            </a:r>
            <a:br>
              <a:rPr lang="en-US" cap="none" dirty="0">
                <a:solidFill>
                  <a:schemeClr val="tx2">
                    <a:lumMod val="50000"/>
                  </a:schemeClr>
                </a:solidFill>
              </a:rPr>
            </a:br>
            <a:r>
              <a:rPr lang="en-US" cap="none" dirty="0">
                <a:solidFill>
                  <a:schemeClr val="tx2">
                    <a:lumMod val="50000"/>
                  </a:schemeClr>
                </a:solidFill>
              </a:rPr>
              <a:t>And when  I am with You, The earth delights me not.</a:t>
            </a:r>
            <a:br>
              <a:rPr lang="en-US" cap="none" dirty="0">
                <a:solidFill>
                  <a:schemeClr val="tx2">
                    <a:lumMod val="50000"/>
                  </a:schemeClr>
                </a:solidFill>
              </a:rPr>
            </a:br>
            <a:r>
              <a:rPr lang="en-US" cap="none" dirty="0">
                <a:solidFill>
                  <a:schemeClr val="tx2">
                    <a:lumMod val="50000"/>
                  </a:schemeClr>
                </a:solidFill>
              </a:rPr>
              <a:t>Though my heart and my flesh should waste away,</a:t>
            </a:r>
            <a:br>
              <a:rPr lang="en-US" cap="none" dirty="0">
                <a:solidFill>
                  <a:schemeClr val="tx2">
                    <a:lumMod val="50000"/>
                  </a:schemeClr>
                </a:solidFill>
              </a:rPr>
            </a:br>
            <a:r>
              <a:rPr lang="en-US" cap="none" dirty="0">
                <a:solidFill>
                  <a:schemeClr val="tx2">
                    <a:lumMod val="50000"/>
                  </a:schemeClr>
                </a:solidFill>
              </a:rPr>
              <a:t>God is my rock, </a:t>
            </a:r>
            <a:br>
              <a:rPr lang="en-US" cap="none" dirty="0">
                <a:solidFill>
                  <a:schemeClr val="tx2">
                    <a:lumMod val="50000"/>
                  </a:schemeClr>
                </a:solidFill>
              </a:rPr>
            </a:br>
            <a:r>
              <a:rPr lang="en-US" cap="none" dirty="0">
                <a:solidFill>
                  <a:schemeClr val="tx2">
                    <a:lumMod val="50000"/>
                  </a:schemeClr>
                </a:solidFill>
              </a:rPr>
              <a:t>My portion forever</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6172200"/>
          </a:xfrm>
        </p:spPr>
        <p:txBody>
          <a:bodyPr>
            <a:normAutofit/>
          </a:bodyPr>
          <a:lstStyle/>
          <a:p>
            <a:r>
              <a:rPr lang="en-US" cap="none" dirty="0">
                <a:solidFill>
                  <a:schemeClr val="tx2">
                    <a:lumMod val="50000"/>
                  </a:schemeClr>
                </a:solidFill>
              </a:rPr>
              <a:t>Your law is my delight, </a:t>
            </a:r>
            <a:br>
              <a:rPr lang="en-US" cap="none" dirty="0">
                <a:solidFill>
                  <a:schemeClr val="tx2">
                    <a:lumMod val="50000"/>
                  </a:schemeClr>
                </a:solidFill>
              </a:rPr>
            </a:br>
            <a:r>
              <a:rPr lang="en-US" cap="none" dirty="0">
                <a:solidFill>
                  <a:schemeClr val="tx2">
                    <a:lumMod val="50000"/>
                  </a:schemeClr>
                </a:solidFill>
              </a:rPr>
              <a:t>I hasten to keep Your ways.</a:t>
            </a:r>
            <a:br>
              <a:rPr lang="en-US" cap="none" dirty="0">
                <a:solidFill>
                  <a:schemeClr val="tx2">
                    <a:lumMod val="50000"/>
                  </a:schemeClr>
                </a:solidFill>
              </a:rPr>
            </a:br>
            <a:r>
              <a:rPr lang="en-US" cap="none" dirty="0">
                <a:solidFill>
                  <a:schemeClr val="tx2">
                    <a:lumMod val="50000"/>
                  </a:schemeClr>
                </a:solidFill>
              </a:rPr>
              <a:t>I rise to bless You at night; </a:t>
            </a:r>
            <a:br>
              <a:rPr lang="en-US" cap="none" dirty="0">
                <a:solidFill>
                  <a:schemeClr val="tx2">
                    <a:lumMod val="50000"/>
                  </a:schemeClr>
                </a:solidFill>
              </a:rPr>
            </a:br>
            <a:r>
              <a:rPr lang="en-US" cap="none" dirty="0">
                <a:solidFill>
                  <a:schemeClr val="tx2">
                    <a:lumMod val="50000"/>
                  </a:schemeClr>
                </a:solidFill>
              </a:rPr>
              <a:t>By day I sing Your praise.</a:t>
            </a:r>
            <a:br>
              <a:rPr lang="en-US" cap="none" dirty="0">
                <a:solidFill>
                  <a:schemeClr val="tx2">
                    <a:lumMod val="50000"/>
                  </a:schemeClr>
                </a:solidFill>
              </a:rPr>
            </a:br>
            <a:endParaRPr lang="en-US" cap="none" dirty="0">
              <a:solidFill>
                <a:schemeClr val="tx2">
                  <a:lumMod val="50000"/>
                </a:schemeClr>
              </a:solidFill>
            </a:endParaRP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5334000"/>
          </a:xfrm>
        </p:spPr>
        <p:txBody>
          <a:bodyPr>
            <a:normAutofit/>
          </a:bodyPr>
          <a:lstStyle/>
          <a:p>
            <a:br>
              <a:rPr lang="en-US" cap="none" dirty="0">
                <a:solidFill>
                  <a:schemeClr val="tx2">
                    <a:lumMod val="50000"/>
                  </a:schemeClr>
                </a:solidFill>
              </a:rPr>
            </a:br>
            <a:r>
              <a:rPr lang="en-US" cap="none" dirty="0">
                <a:solidFill>
                  <a:schemeClr val="tx2">
                    <a:lumMod val="50000"/>
                  </a:schemeClr>
                </a:solidFill>
              </a:rPr>
              <a:t>Though the wicked do not fear the Lord,</a:t>
            </a:r>
            <a:br>
              <a:rPr lang="en-US" cap="none" dirty="0">
                <a:solidFill>
                  <a:schemeClr val="tx2">
                    <a:lumMod val="50000"/>
                  </a:schemeClr>
                </a:solidFill>
              </a:rPr>
            </a:br>
            <a:r>
              <a:rPr lang="en-US" cap="none" dirty="0">
                <a:solidFill>
                  <a:schemeClr val="tx2">
                    <a:lumMod val="50000"/>
                  </a:schemeClr>
                </a:solidFill>
              </a:rPr>
              <a:t>And refuse to keep His word, </a:t>
            </a:r>
            <a:br>
              <a:rPr lang="en-US" cap="none" dirty="0">
                <a:solidFill>
                  <a:schemeClr val="tx2">
                    <a:lumMod val="50000"/>
                  </a:schemeClr>
                </a:solidFill>
              </a:rPr>
            </a:br>
            <a:r>
              <a:rPr lang="en-US" cap="none" dirty="0">
                <a:solidFill>
                  <a:schemeClr val="tx2">
                    <a:lumMod val="50000"/>
                  </a:schemeClr>
                </a:solidFill>
              </a:rPr>
              <a:t>I shall love the Lord my God  </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tx2">
                    <a:lumMod val="50000"/>
                  </a:schemeClr>
                </a:solidFill>
              </a:rPr>
              <a:t>Whom have I in heaven but You O Lord,</a:t>
            </a:r>
            <a:br>
              <a:rPr lang="en-US" cap="none" dirty="0">
                <a:solidFill>
                  <a:schemeClr val="tx2">
                    <a:lumMod val="50000"/>
                  </a:schemeClr>
                </a:solidFill>
              </a:rPr>
            </a:br>
            <a:r>
              <a:rPr lang="en-US" cap="none" dirty="0">
                <a:solidFill>
                  <a:schemeClr val="tx2">
                    <a:lumMod val="50000"/>
                  </a:schemeClr>
                </a:solidFill>
              </a:rPr>
              <a:t>And when  I am with You, The earth delights me not.</a:t>
            </a:r>
            <a:br>
              <a:rPr lang="en-US" cap="none" dirty="0">
                <a:solidFill>
                  <a:schemeClr val="tx2">
                    <a:lumMod val="50000"/>
                  </a:schemeClr>
                </a:solidFill>
              </a:rPr>
            </a:br>
            <a:r>
              <a:rPr lang="en-US" cap="none" dirty="0">
                <a:solidFill>
                  <a:schemeClr val="tx2">
                    <a:lumMod val="50000"/>
                  </a:schemeClr>
                </a:solidFill>
              </a:rPr>
              <a:t>Though my heart and my flesh should waste away,</a:t>
            </a:r>
            <a:br>
              <a:rPr lang="en-US" cap="none" dirty="0">
                <a:solidFill>
                  <a:schemeClr val="tx2">
                    <a:lumMod val="50000"/>
                  </a:schemeClr>
                </a:solidFill>
              </a:rPr>
            </a:br>
            <a:r>
              <a:rPr lang="en-US" cap="none" dirty="0">
                <a:solidFill>
                  <a:schemeClr val="tx2">
                    <a:lumMod val="50000"/>
                  </a:schemeClr>
                </a:solidFill>
              </a:rPr>
              <a:t>God is my rock, </a:t>
            </a:r>
            <a:br>
              <a:rPr lang="en-US" cap="none" dirty="0">
                <a:solidFill>
                  <a:schemeClr val="tx2">
                    <a:lumMod val="50000"/>
                  </a:schemeClr>
                </a:solidFill>
              </a:rPr>
            </a:br>
            <a:r>
              <a:rPr lang="en-US" cap="none" dirty="0">
                <a:solidFill>
                  <a:schemeClr val="tx2">
                    <a:lumMod val="50000"/>
                  </a:schemeClr>
                </a:solidFill>
              </a:rPr>
              <a:t>My portion forever</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324600"/>
          </a:xfrm>
        </p:spPr>
        <p:txBody>
          <a:bodyPr>
            <a:normAutofit/>
          </a:bodyPr>
          <a:lstStyle/>
          <a:p>
            <a:r>
              <a:rPr lang="en-US" cap="none" dirty="0">
                <a:solidFill>
                  <a:schemeClr val="tx2">
                    <a:lumMod val="50000"/>
                  </a:schemeClr>
                </a:solidFill>
              </a:rPr>
              <a:t>The commandment of the Lord is pure. </a:t>
            </a:r>
            <a:br>
              <a:rPr lang="en-US" cap="none" dirty="0">
                <a:solidFill>
                  <a:schemeClr val="tx2">
                    <a:lumMod val="50000"/>
                  </a:schemeClr>
                </a:solidFill>
              </a:rPr>
            </a:br>
            <a:r>
              <a:rPr lang="en-US" cap="none" dirty="0">
                <a:solidFill>
                  <a:schemeClr val="tx2">
                    <a:lumMod val="50000"/>
                  </a:schemeClr>
                </a:solidFill>
              </a:rPr>
              <a:t>It gives light to the eyes.</a:t>
            </a:r>
            <a:br>
              <a:rPr lang="en-US" cap="none" dirty="0">
                <a:solidFill>
                  <a:schemeClr val="tx2">
                    <a:lumMod val="50000"/>
                  </a:schemeClr>
                </a:solidFill>
              </a:rPr>
            </a:br>
            <a:r>
              <a:rPr lang="en-US" cap="none" dirty="0">
                <a:solidFill>
                  <a:schemeClr val="tx2">
                    <a:lumMod val="50000"/>
                  </a:schemeClr>
                </a:solidFill>
              </a:rPr>
              <a:t>The precepts of the Lord are sure; </a:t>
            </a:r>
            <a:br>
              <a:rPr lang="en-US" cap="none" dirty="0">
                <a:solidFill>
                  <a:schemeClr val="tx2">
                    <a:lumMod val="50000"/>
                  </a:schemeClr>
                </a:solidFill>
              </a:rPr>
            </a:br>
            <a:r>
              <a:rPr lang="en-US" cap="none" dirty="0">
                <a:solidFill>
                  <a:schemeClr val="tx2">
                    <a:lumMod val="50000"/>
                  </a:schemeClr>
                </a:solidFill>
              </a:rPr>
              <a:t>They make the simple wise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5257800"/>
          </a:xfrm>
        </p:spPr>
        <p:txBody>
          <a:bodyPr>
            <a:normAutofit/>
          </a:bodyPr>
          <a:lstStyle/>
          <a:p>
            <a:br>
              <a:rPr lang="en-US" cap="none" dirty="0">
                <a:solidFill>
                  <a:schemeClr val="tx2">
                    <a:lumMod val="50000"/>
                  </a:schemeClr>
                </a:solidFill>
              </a:rPr>
            </a:br>
            <a:r>
              <a:rPr lang="en-US" cap="none" dirty="0">
                <a:solidFill>
                  <a:schemeClr val="tx2">
                    <a:lumMod val="50000"/>
                  </a:schemeClr>
                </a:solidFill>
              </a:rPr>
              <a:t>More to be desired than the purest gold; Let the law of the Lord be told,</a:t>
            </a:r>
            <a:br>
              <a:rPr lang="en-US" cap="none" dirty="0">
                <a:solidFill>
                  <a:schemeClr val="tx2">
                    <a:lumMod val="50000"/>
                  </a:schemeClr>
                </a:solidFill>
              </a:rPr>
            </a:br>
            <a:r>
              <a:rPr lang="en-US" cap="none" dirty="0">
                <a:solidFill>
                  <a:schemeClr val="tx2">
                    <a:lumMod val="50000"/>
                  </a:schemeClr>
                </a:solidFill>
              </a:rPr>
              <a:t>Then  shall I rejoice in You  </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tx2">
                    <a:lumMod val="50000"/>
                  </a:schemeClr>
                </a:solidFill>
              </a:rPr>
              <a:t>Whom have I in heaven but You O Lord,</a:t>
            </a:r>
            <a:br>
              <a:rPr lang="en-US" cap="none" dirty="0">
                <a:solidFill>
                  <a:schemeClr val="tx2">
                    <a:lumMod val="50000"/>
                  </a:schemeClr>
                </a:solidFill>
              </a:rPr>
            </a:br>
            <a:r>
              <a:rPr lang="en-US" cap="none" dirty="0">
                <a:solidFill>
                  <a:schemeClr val="tx2">
                    <a:lumMod val="50000"/>
                  </a:schemeClr>
                </a:solidFill>
              </a:rPr>
              <a:t>And when  I am with You, The earth delights me not.</a:t>
            </a:r>
            <a:br>
              <a:rPr lang="en-US" cap="none" dirty="0">
                <a:solidFill>
                  <a:schemeClr val="tx2">
                    <a:lumMod val="50000"/>
                  </a:schemeClr>
                </a:solidFill>
              </a:rPr>
            </a:br>
            <a:r>
              <a:rPr lang="en-US" cap="none" dirty="0">
                <a:solidFill>
                  <a:schemeClr val="tx2">
                    <a:lumMod val="50000"/>
                  </a:schemeClr>
                </a:solidFill>
              </a:rPr>
              <a:t>Though my heart and my flesh should waste away,</a:t>
            </a:r>
            <a:br>
              <a:rPr lang="en-US" cap="none" dirty="0">
                <a:solidFill>
                  <a:schemeClr val="tx2">
                    <a:lumMod val="50000"/>
                  </a:schemeClr>
                </a:solidFill>
              </a:rPr>
            </a:br>
            <a:r>
              <a:rPr lang="en-US" cap="none" dirty="0">
                <a:solidFill>
                  <a:schemeClr val="tx2">
                    <a:lumMod val="50000"/>
                  </a:schemeClr>
                </a:solidFill>
              </a:rPr>
              <a:t>God is my rock, </a:t>
            </a:r>
            <a:br>
              <a:rPr lang="en-US" cap="none" dirty="0">
                <a:solidFill>
                  <a:schemeClr val="tx2">
                    <a:lumMod val="50000"/>
                  </a:schemeClr>
                </a:solidFill>
              </a:rPr>
            </a:br>
            <a:r>
              <a:rPr lang="en-US" cap="none" dirty="0">
                <a:solidFill>
                  <a:schemeClr val="tx2">
                    <a:lumMod val="50000"/>
                  </a:schemeClr>
                </a:solidFill>
              </a:rPr>
              <a:t>My portion forever</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943600"/>
          </a:xfrm>
        </p:spPr>
        <p:txBody>
          <a:bodyPr>
            <a:normAutofit fontScale="90000"/>
          </a:bodyPr>
          <a:lstStyle/>
          <a:p>
            <a:r>
              <a:rPr lang="en-US" cap="none" dirty="0">
                <a:solidFill>
                  <a:schemeClr val="tx2">
                    <a:lumMod val="50000"/>
                  </a:schemeClr>
                </a:solidFill>
              </a:rPr>
              <a:t>I am always with You, You hold my right hand.</a:t>
            </a:r>
            <a:br>
              <a:rPr lang="en-US" cap="none" dirty="0">
                <a:solidFill>
                  <a:schemeClr val="tx2">
                    <a:lumMod val="50000"/>
                  </a:schemeClr>
                </a:solidFill>
              </a:rPr>
            </a:br>
            <a:r>
              <a:rPr lang="en-US" cap="none" dirty="0">
                <a:solidFill>
                  <a:schemeClr val="tx2">
                    <a:lumMod val="50000"/>
                  </a:schemeClr>
                </a:solidFill>
              </a:rPr>
              <a:t>You guide me by your truth </a:t>
            </a:r>
            <a:br>
              <a:rPr lang="en-US" cap="none" dirty="0">
                <a:solidFill>
                  <a:schemeClr val="tx2">
                    <a:lumMod val="50000"/>
                  </a:schemeClr>
                </a:solidFill>
              </a:rPr>
            </a:br>
            <a:r>
              <a:rPr lang="en-US" cap="none" dirty="0">
                <a:solidFill>
                  <a:schemeClr val="tx2">
                    <a:lumMod val="50000"/>
                  </a:schemeClr>
                </a:solidFill>
              </a:rPr>
              <a:t>And You lead me to glory.</a:t>
            </a:r>
            <a:br>
              <a:rPr lang="en-US" cap="none" dirty="0">
                <a:solidFill>
                  <a:schemeClr val="tx2">
                    <a:lumMod val="50000"/>
                  </a:schemeClr>
                </a:solidFill>
              </a:rPr>
            </a:br>
            <a:r>
              <a:rPr lang="en-US" cap="none" dirty="0">
                <a:solidFill>
                  <a:schemeClr val="tx2">
                    <a:lumMod val="50000"/>
                  </a:schemeClr>
                </a:solidFill>
              </a:rPr>
              <a:t>My only joy is to be forever praising thee,</a:t>
            </a:r>
            <a:br>
              <a:rPr lang="en-US" cap="none" dirty="0">
                <a:solidFill>
                  <a:schemeClr val="tx2">
                    <a:lumMod val="50000"/>
                  </a:schemeClr>
                </a:solidFill>
              </a:rPr>
            </a:br>
            <a:r>
              <a:rPr lang="en-US" cap="none" dirty="0">
                <a:solidFill>
                  <a:schemeClr val="tx2">
                    <a:lumMod val="50000"/>
                  </a:schemeClr>
                </a:solidFill>
              </a:rPr>
              <a:t>God my Lord, my king, my all  </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1317</TotalTime>
  <Words>461</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Verdana</vt:lpstr>
      <vt:lpstr>Wingdings</vt:lpstr>
      <vt:lpstr>Wingdings 2</vt:lpstr>
      <vt:lpstr>Wingdings 3</vt:lpstr>
      <vt:lpstr>Apex</vt:lpstr>
      <vt:lpstr>Psalm 73</vt:lpstr>
      <vt:lpstr>Whom have I in heaven but You O Lord, And when  I am with You, The earth delights me not. Though my heart and my flesh should waste away, God is my rock,  My portion forever</vt:lpstr>
      <vt:lpstr>Your law is my delight,  I hasten to keep Your ways. I rise to bless You at night;  By day I sing Your praise. </vt:lpstr>
      <vt:lpstr> Though the wicked do not fear the Lord, And refuse to keep His word,  I shall love the Lord my God  </vt:lpstr>
      <vt:lpstr>Whom have I in heaven but You O Lord, And when  I am with You, The earth delights me not. Though my heart and my flesh should waste away, God is my rock,  My portion forever</vt:lpstr>
      <vt:lpstr>The commandment of the Lord is pure.  It gives light to the eyes. The precepts of the Lord are sure;  They make the simple wise</vt:lpstr>
      <vt:lpstr> More to be desired than the purest gold; Let the law of the Lord be told, Then  shall I rejoice in You  </vt:lpstr>
      <vt:lpstr>Whom have I in heaven but You O Lord, And when  I am with You, The earth delights me not. Though my heart and my flesh should waste away, God is my rock,  My portion forever</vt:lpstr>
      <vt:lpstr>I am always with You, You hold my right hand. You guide me by your truth  And You lead me to glory. My only joy is to be forever praising thee, God my Lord, my king, my all  </vt:lpstr>
      <vt:lpstr>Whom have I in heaven but You O Lord, And when  I am with You, The earth delights me not. Though my heart and my flesh should waste away, God is my rock,  My portion forever</vt:lpstr>
      <vt:lpstr>I shall be the loyal friend of all who know Your just decrees. But those who defy Your name,  I count as my enemies;   </vt:lpstr>
      <vt:lpstr> For the wicked You will destroy, But the righteous shall know Your joy, And You shall reign victorious king  </vt:lpstr>
      <vt:lpstr>Whom have I in heaven but You O Lord, And when  I am with You, The earth delights me not. Though my heart and my flesh should waste away, God is my rock,  My portion forever</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176</cp:revision>
  <dcterms:created xsi:type="dcterms:W3CDTF">2013-08-06T21:21:49Z</dcterms:created>
  <dcterms:modified xsi:type="dcterms:W3CDTF">2023-09-23T22:48:00Z</dcterms:modified>
</cp:coreProperties>
</file>