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0" r:id="rId6"/>
    <p:sldId id="264" r:id="rId7"/>
    <p:sldId id="261" r:id="rId8"/>
    <p:sldId id="265" r:id="rId9"/>
    <p:sldId id="262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Proclaim his marvelous deeds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 His marvelous deeds to all the nations,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 His marvelous deeds to all the nations.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600" cap="none" dirty="0">
                <a:solidFill>
                  <a:schemeClr val="bg2">
                    <a:lumMod val="1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600" cap="none" dirty="0">
                <a:solidFill>
                  <a:schemeClr val="bg2">
                    <a:lumMod val="1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 His marvelous deeds to all the nations,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 His marvelous deeds to all the nations.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Sing to the Lord a new song,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Sing to the Lord, all you lands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Sing to the Lord, bless His holy name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 His marvelous deeds to all the nations,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 His marvelous deeds to all the nations.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Announce His salvation day after day,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Tell His glory among the nations,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Among all peoples, His wondrous deeds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 His marvelous deeds to all the nations,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 His marvelous deeds to all the nations.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Give to the Lord, you nations,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Give to the Lord glory and praise,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Give to the Lord, the glory due His name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 His marvelous deeds to all the nations,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Proclaim His marvelous deeds to all the nations.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Worship the Lord in holy attire,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Tremble before Him, all the earth,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Say among the </a:t>
            </a:r>
            <a:r>
              <a:rPr lang="en-US" cap="none" dirty="0" err="1">
                <a:solidFill>
                  <a:schemeClr val="bg2">
                    <a:lumMod val="10000"/>
                  </a:schemeClr>
                </a:solidFill>
              </a:rPr>
              <a:t>nations,“The</a:t>
            </a: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Lord is king!”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220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Verdana</vt:lpstr>
      <vt:lpstr>Wingdings</vt:lpstr>
      <vt:lpstr>Wingdings 2</vt:lpstr>
      <vt:lpstr>Wingdings 3</vt:lpstr>
      <vt:lpstr>Apex</vt:lpstr>
      <vt:lpstr>Proclaim his marvelous deeds</vt:lpstr>
      <vt:lpstr>Proclaim His marvelous deeds to all the nations, Proclaim His marvelous deeds to all the nations.</vt:lpstr>
      <vt:lpstr>Sing to the Lord a new song, Sing to the Lord, all you lands Sing to the Lord, bless His holy name</vt:lpstr>
      <vt:lpstr>Proclaim His marvelous deeds to all the nations, Proclaim His marvelous deeds to all the nations.</vt:lpstr>
      <vt:lpstr>Announce His salvation day after day, Tell His glory among the nations, Among all peoples, His wondrous deeds</vt:lpstr>
      <vt:lpstr>Proclaim His marvelous deeds to all the nations, Proclaim His marvelous deeds to all the nations.</vt:lpstr>
      <vt:lpstr>Give to the Lord, you nations, Give to the Lord glory and praise, Give to the Lord, the glory due His name</vt:lpstr>
      <vt:lpstr>Proclaim His marvelous deeds to all the nations, Proclaim His marvelous deeds to all the nations.</vt:lpstr>
      <vt:lpstr>Worship the Lord in holy attire, Tremble before Him, all the earth, Say among the nations,“The Lord is king!”</vt:lpstr>
      <vt:lpstr>Proclaim His marvelous deeds to all the nations, Proclaim His marvelous deeds to all the nations.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166</cp:revision>
  <dcterms:created xsi:type="dcterms:W3CDTF">2013-08-06T21:21:49Z</dcterms:created>
  <dcterms:modified xsi:type="dcterms:W3CDTF">2023-09-23T22:47:24Z</dcterms:modified>
</cp:coreProperties>
</file>