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32"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1676400"/>
          </a:xfrm>
        </p:spPr>
        <p:txBody>
          <a:bodyPr>
            <a:normAutofit/>
          </a:bodyPr>
          <a:lstStyle/>
          <a:p>
            <a:r>
              <a:rPr lang="en-US" dirty="0">
                <a:solidFill>
                  <a:schemeClr val="bg2">
                    <a:lumMod val="10000"/>
                  </a:schemeClr>
                </a:solidFill>
              </a:rPr>
              <a:t>PREPARE THE WAY</a:t>
            </a:r>
          </a:p>
        </p:txBody>
      </p:sp>
    </p:spTree>
  </p:cSld>
  <p:clrMapOvr>
    <a:masterClrMapping/>
  </p:clrMapOvr>
  <p:transition>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457200"/>
            <a:ext cx="8229600" cy="4572000"/>
          </a:xfrm>
        </p:spPr>
        <p:txBody>
          <a:bodyPr>
            <a:normAutofit/>
          </a:bodyPr>
          <a:lstStyle/>
          <a:p>
            <a:r>
              <a:rPr lang="en-US" dirty="0">
                <a:solidFill>
                  <a:schemeClr val="tx2">
                    <a:lumMod val="50000"/>
                  </a:schemeClr>
                </a:solidFill>
              </a:rPr>
              <a:t>End</a:t>
            </a:r>
            <a:br>
              <a:rPr lang="en-US" dirty="0">
                <a:solidFill>
                  <a:schemeClr val="tx2">
                    <a:lumMod val="50000"/>
                  </a:schemeClr>
                </a:solidFill>
              </a:rPr>
            </a:br>
            <a:br>
              <a:rPr lang="en-US" dirty="0">
                <a:solidFill>
                  <a:schemeClr val="tx2">
                    <a:lumMod val="50000"/>
                  </a:schemeClr>
                </a:solidFill>
              </a:rPr>
            </a:br>
            <a:br>
              <a:rPr lang="en-US" dirty="0">
                <a:solidFill>
                  <a:schemeClr val="tx2">
                    <a:lumMod val="50000"/>
                  </a:schemeClr>
                </a:solidFill>
              </a:rPr>
            </a:br>
            <a:br>
              <a:rPr lang="en-US" sz="3200" dirty="0">
                <a:solidFill>
                  <a:schemeClr val="tx2">
                    <a:lumMod val="50000"/>
                  </a:schemeClr>
                </a:solidFill>
              </a:rPr>
            </a:br>
            <a:r>
              <a:rPr lang="en-US" sz="3200" dirty="0">
                <a:solidFill>
                  <a:schemeClr val="tx2">
                    <a:lumMod val="50000"/>
                  </a:schemeClr>
                </a:solidFill>
              </a:rPr>
              <a:t>For song chords, visit</a:t>
            </a:r>
            <a:br>
              <a:rPr lang="en-US" sz="3200" dirty="0">
                <a:solidFill>
                  <a:schemeClr val="tx2">
                    <a:lumMod val="50000"/>
                  </a:schemeClr>
                </a:solidFill>
              </a:rPr>
            </a:br>
            <a:r>
              <a:rPr lang="en-US" sz="3200" dirty="0">
                <a:solidFill>
                  <a:schemeClr val="tx2">
                    <a:lumMod val="50000"/>
                  </a:schemeClr>
                </a:solidFill>
              </a:rPr>
              <a:t>www.chipstenoso.com</a:t>
            </a: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457200"/>
            <a:ext cx="8229600" cy="5791200"/>
          </a:xfrm>
        </p:spPr>
        <p:txBody>
          <a:bodyPr>
            <a:normAutofit fontScale="90000"/>
          </a:bodyPr>
          <a:lstStyle/>
          <a:p>
            <a:r>
              <a:rPr lang="en-US" cap="none" dirty="0">
                <a:solidFill>
                  <a:schemeClr val="bg2">
                    <a:lumMod val="10000"/>
                  </a:schemeClr>
                </a:solidFill>
              </a:rPr>
              <a:t>He has come to bring light into the darkness,</a:t>
            </a:r>
            <a:br>
              <a:rPr lang="en-US" cap="none" dirty="0">
                <a:solidFill>
                  <a:schemeClr val="bg2">
                    <a:lumMod val="10000"/>
                  </a:schemeClr>
                </a:solidFill>
              </a:rPr>
            </a:br>
            <a:r>
              <a:rPr lang="en-US" cap="none" dirty="0">
                <a:solidFill>
                  <a:schemeClr val="bg2">
                    <a:lumMod val="10000"/>
                  </a:schemeClr>
                </a:solidFill>
              </a:rPr>
              <a:t>He has come to bring freedom to the captives,</a:t>
            </a:r>
            <a:br>
              <a:rPr lang="en-US" cap="none" dirty="0">
                <a:solidFill>
                  <a:schemeClr val="bg2">
                    <a:lumMod val="10000"/>
                  </a:schemeClr>
                </a:solidFill>
              </a:rPr>
            </a:br>
            <a:r>
              <a:rPr lang="en-US" cap="none" dirty="0">
                <a:solidFill>
                  <a:schemeClr val="bg2">
                    <a:lumMod val="10000"/>
                  </a:schemeClr>
                </a:solidFill>
              </a:rPr>
              <a:t>He has come to restore the broken-hearted,</a:t>
            </a:r>
            <a:br>
              <a:rPr lang="en-US" cap="none" dirty="0">
                <a:solidFill>
                  <a:schemeClr val="bg2">
                    <a:lumMod val="10000"/>
                  </a:schemeClr>
                </a:solidFill>
              </a:rPr>
            </a:br>
            <a:r>
              <a:rPr lang="en-US" cap="none" dirty="0">
                <a:solidFill>
                  <a:schemeClr val="bg2">
                    <a:lumMod val="10000"/>
                  </a:schemeClr>
                </a:solidFill>
              </a:rPr>
              <a:t>It's time to proclaim the year of the Lord</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457200"/>
            <a:ext cx="8229600" cy="5562600"/>
          </a:xfrm>
        </p:spPr>
        <p:txBody>
          <a:bodyPr>
            <a:normAutofit fontScale="90000"/>
          </a:bodyPr>
          <a:lstStyle/>
          <a:p>
            <a:r>
              <a:rPr lang="en-US" cap="none" dirty="0">
                <a:solidFill>
                  <a:schemeClr val="bg2">
                    <a:lumMod val="10000"/>
                  </a:schemeClr>
                </a:solidFill>
              </a:rPr>
              <a:t>Prepare the way, </a:t>
            </a:r>
            <a:br>
              <a:rPr lang="en-US" cap="none" dirty="0">
                <a:solidFill>
                  <a:schemeClr val="bg2">
                    <a:lumMod val="10000"/>
                  </a:schemeClr>
                </a:solidFill>
              </a:rPr>
            </a:br>
            <a:r>
              <a:rPr lang="en-US" cap="none" dirty="0">
                <a:solidFill>
                  <a:schemeClr val="bg2">
                    <a:lumMod val="10000"/>
                  </a:schemeClr>
                </a:solidFill>
              </a:rPr>
              <a:t>(prepare the way)</a:t>
            </a:r>
            <a:br>
              <a:rPr lang="en-US" cap="none" dirty="0">
                <a:solidFill>
                  <a:schemeClr val="bg2">
                    <a:lumMod val="10000"/>
                  </a:schemeClr>
                </a:solidFill>
              </a:rPr>
            </a:br>
            <a:r>
              <a:rPr lang="en-US" cap="none" dirty="0">
                <a:solidFill>
                  <a:schemeClr val="bg2">
                    <a:lumMod val="10000"/>
                  </a:schemeClr>
                </a:solidFill>
              </a:rPr>
              <a:t>Prepare the way for our redeemer,</a:t>
            </a:r>
            <a:br>
              <a:rPr lang="en-US" cap="none" dirty="0">
                <a:solidFill>
                  <a:schemeClr val="bg2">
                    <a:lumMod val="10000"/>
                  </a:schemeClr>
                </a:solidFill>
              </a:rPr>
            </a:br>
            <a:r>
              <a:rPr lang="en-US" cap="none" dirty="0">
                <a:solidFill>
                  <a:schemeClr val="bg2">
                    <a:lumMod val="10000"/>
                  </a:schemeClr>
                </a:solidFill>
              </a:rPr>
              <a:t>Prepare the way,</a:t>
            </a:r>
            <a:br>
              <a:rPr lang="en-US" cap="none" dirty="0">
                <a:solidFill>
                  <a:schemeClr val="bg2">
                    <a:lumMod val="10000"/>
                  </a:schemeClr>
                </a:solidFill>
              </a:rPr>
            </a:br>
            <a:r>
              <a:rPr lang="en-US" cap="none" dirty="0">
                <a:solidFill>
                  <a:schemeClr val="bg2">
                    <a:lumMod val="10000"/>
                  </a:schemeClr>
                </a:solidFill>
              </a:rPr>
              <a:t> (prepare the way)</a:t>
            </a:r>
            <a:br>
              <a:rPr lang="en-US" cap="none" dirty="0">
                <a:solidFill>
                  <a:schemeClr val="bg2">
                    <a:lumMod val="10000"/>
                  </a:schemeClr>
                </a:solidFill>
              </a:rPr>
            </a:br>
            <a:r>
              <a:rPr lang="en-US" cap="none" dirty="0">
                <a:solidFill>
                  <a:schemeClr val="bg2">
                    <a:lumMod val="10000"/>
                  </a:schemeClr>
                </a:solidFill>
              </a:rPr>
              <a:t>Prepare the way for our restorer</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457200"/>
            <a:ext cx="8229600" cy="4572000"/>
          </a:xfrm>
        </p:spPr>
        <p:txBody>
          <a:bodyPr>
            <a:normAutofit/>
          </a:bodyPr>
          <a:lstStyle/>
          <a:p>
            <a:r>
              <a:rPr lang="en-US" cap="none" dirty="0">
                <a:solidFill>
                  <a:schemeClr val="bg2">
                    <a:lumMod val="10000"/>
                  </a:schemeClr>
                </a:solidFill>
              </a:rPr>
              <a:t>Make ready your heart, Make ready your home.</a:t>
            </a:r>
            <a:br>
              <a:rPr lang="en-US" cap="none" dirty="0">
                <a:solidFill>
                  <a:schemeClr val="bg2">
                    <a:lumMod val="10000"/>
                  </a:schemeClr>
                </a:solidFill>
              </a:rPr>
            </a:br>
            <a:r>
              <a:rPr lang="en-US" cap="none" dirty="0">
                <a:solidFill>
                  <a:schemeClr val="bg2">
                    <a:lumMod val="10000"/>
                  </a:schemeClr>
                </a:solidFill>
              </a:rPr>
              <a:t>Make ready the people of God,</a:t>
            </a:r>
            <a:br>
              <a:rPr lang="en-US" cap="none" dirty="0">
                <a:solidFill>
                  <a:schemeClr val="bg2">
                    <a:lumMod val="10000"/>
                  </a:schemeClr>
                </a:solidFill>
              </a:rPr>
            </a:br>
            <a:r>
              <a:rPr lang="en-US" cap="none" dirty="0">
                <a:solidFill>
                  <a:schemeClr val="bg2">
                    <a:lumMod val="10000"/>
                  </a:schemeClr>
                </a:solidFill>
              </a:rPr>
              <a:t>Prepare the way</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04800"/>
            <a:ext cx="8229600" cy="5638800"/>
          </a:xfrm>
        </p:spPr>
        <p:txBody>
          <a:bodyPr>
            <a:normAutofit fontScale="90000"/>
          </a:bodyPr>
          <a:lstStyle/>
          <a:p>
            <a:r>
              <a:rPr lang="en-US" cap="none" dirty="0">
                <a:solidFill>
                  <a:schemeClr val="bg2">
                    <a:lumMod val="10000"/>
                  </a:schemeClr>
                </a:solidFill>
              </a:rPr>
              <a:t>He has come to bring hope to the hopeless,</a:t>
            </a:r>
            <a:br>
              <a:rPr lang="en-US" cap="none" dirty="0">
                <a:solidFill>
                  <a:schemeClr val="bg2">
                    <a:lumMod val="10000"/>
                  </a:schemeClr>
                </a:solidFill>
              </a:rPr>
            </a:br>
            <a:r>
              <a:rPr lang="en-US" cap="none" dirty="0">
                <a:solidFill>
                  <a:schemeClr val="bg2">
                    <a:lumMod val="10000"/>
                  </a:schemeClr>
                </a:solidFill>
              </a:rPr>
              <a:t>He has come to comfort all who mourn,</a:t>
            </a:r>
            <a:br>
              <a:rPr lang="en-US" cap="none" dirty="0">
                <a:solidFill>
                  <a:schemeClr val="bg2">
                    <a:lumMod val="10000"/>
                  </a:schemeClr>
                </a:solidFill>
              </a:rPr>
            </a:br>
            <a:r>
              <a:rPr lang="en-US" cap="none" dirty="0">
                <a:solidFill>
                  <a:schemeClr val="bg2">
                    <a:lumMod val="10000"/>
                  </a:schemeClr>
                </a:solidFill>
              </a:rPr>
              <a:t>He has come to heal our every sickness,</a:t>
            </a:r>
            <a:br>
              <a:rPr lang="en-US" cap="none" dirty="0">
                <a:solidFill>
                  <a:schemeClr val="bg2">
                    <a:lumMod val="10000"/>
                  </a:schemeClr>
                </a:solidFill>
              </a:rPr>
            </a:br>
            <a:r>
              <a:rPr lang="en-US" cap="none" dirty="0">
                <a:solidFill>
                  <a:schemeClr val="bg2">
                    <a:lumMod val="10000"/>
                  </a:schemeClr>
                </a:solidFill>
              </a:rPr>
              <a:t>It's time to proclaim the year of the Lord</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457200"/>
            <a:ext cx="8229600" cy="5562600"/>
          </a:xfrm>
        </p:spPr>
        <p:txBody>
          <a:bodyPr>
            <a:normAutofit fontScale="90000"/>
          </a:bodyPr>
          <a:lstStyle/>
          <a:p>
            <a:r>
              <a:rPr lang="en-US" cap="none" dirty="0">
                <a:solidFill>
                  <a:schemeClr val="bg2">
                    <a:lumMod val="10000"/>
                  </a:schemeClr>
                </a:solidFill>
              </a:rPr>
              <a:t>Prepare the way, </a:t>
            </a:r>
            <a:br>
              <a:rPr lang="en-US" cap="none" dirty="0">
                <a:solidFill>
                  <a:schemeClr val="bg2">
                    <a:lumMod val="10000"/>
                  </a:schemeClr>
                </a:solidFill>
              </a:rPr>
            </a:br>
            <a:r>
              <a:rPr lang="en-US" cap="none" dirty="0">
                <a:solidFill>
                  <a:schemeClr val="bg2">
                    <a:lumMod val="10000"/>
                  </a:schemeClr>
                </a:solidFill>
              </a:rPr>
              <a:t>(prepare the way)</a:t>
            </a:r>
            <a:br>
              <a:rPr lang="en-US" cap="none" dirty="0">
                <a:solidFill>
                  <a:schemeClr val="bg2">
                    <a:lumMod val="10000"/>
                  </a:schemeClr>
                </a:solidFill>
              </a:rPr>
            </a:br>
            <a:r>
              <a:rPr lang="en-US" cap="none" dirty="0">
                <a:solidFill>
                  <a:schemeClr val="bg2">
                    <a:lumMod val="10000"/>
                  </a:schemeClr>
                </a:solidFill>
              </a:rPr>
              <a:t>Prepare the way for our redeemer,</a:t>
            </a:r>
            <a:br>
              <a:rPr lang="en-US" cap="none" dirty="0">
                <a:solidFill>
                  <a:schemeClr val="bg2">
                    <a:lumMod val="10000"/>
                  </a:schemeClr>
                </a:solidFill>
              </a:rPr>
            </a:br>
            <a:r>
              <a:rPr lang="en-US" cap="none" dirty="0">
                <a:solidFill>
                  <a:schemeClr val="bg2">
                    <a:lumMod val="10000"/>
                  </a:schemeClr>
                </a:solidFill>
              </a:rPr>
              <a:t>Prepare the way,</a:t>
            </a:r>
            <a:br>
              <a:rPr lang="en-US" cap="none" dirty="0">
                <a:solidFill>
                  <a:schemeClr val="bg2">
                    <a:lumMod val="10000"/>
                  </a:schemeClr>
                </a:solidFill>
              </a:rPr>
            </a:br>
            <a:r>
              <a:rPr lang="en-US" cap="none" dirty="0">
                <a:solidFill>
                  <a:schemeClr val="bg2">
                    <a:lumMod val="10000"/>
                  </a:schemeClr>
                </a:solidFill>
              </a:rPr>
              <a:t> (prepare the way)</a:t>
            </a:r>
            <a:br>
              <a:rPr lang="en-US" cap="none" dirty="0">
                <a:solidFill>
                  <a:schemeClr val="bg2">
                    <a:lumMod val="10000"/>
                  </a:schemeClr>
                </a:solidFill>
              </a:rPr>
            </a:br>
            <a:r>
              <a:rPr lang="en-US" cap="none" dirty="0">
                <a:solidFill>
                  <a:schemeClr val="bg2">
                    <a:lumMod val="10000"/>
                  </a:schemeClr>
                </a:solidFill>
              </a:rPr>
              <a:t>Prepare the way for our restorer</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457200"/>
            <a:ext cx="8229600" cy="4572000"/>
          </a:xfrm>
        </p:spPr>
        <p:txBody>
          <a:bodyPr>
            <a:normAutofit/>
          </a:bodyPr>
          <a:lstStyle/>
          <a:p>
            <a:r>
              <a:rPr lang="en-US" cap="none" dirty="0">
                <a:solidFill>
                  <a:schemeClr val="bg2">
                    <a:lumMod val="10000"/>
                  </a:schemeClr>
                </a:solidFill>
              </a:rPr>
              <a:t>Make ready your heart, Make ready your home.</a:t>
            </a:r>
            <a:br>
              <a:rPr lang="en-US" cap="none" dirty="0">
                <a:solidFill>
                  <a:schemeClr val="bg2">
                    <a:lumMod val="10000"/>
                  </a:schemeClr>
                </a:solidFill>
              </a:rPr>
            </a:br>
            <a:r>
              <a:rPr lang="en-US" cap="none" dirty="0">
                <a:solidFill>
                  <a:schemeClr val="bg2">
                    <a:lumMod val="10000"/>
                  </a:schemeClr>
                </a:solidFill>
              </a:rPr>
              <a:t>Make ready the people of God,</a:t>
            </a:r>
            <a:br>
              <a:rPr lang="en-US" cap="none" dirty="0">
                <a:solidFill>
                  <a:schemeClr val="bg2">
                    <a:lumMod val="10000"/>
                  </a:schemeClr>
                </a:solidFill>
              </a:rPr>
            </a:br>
            <a:r>
              <a:rPr lang="en-US" cap="none" dirty="0">
                <a:solidFill>
                  <a:schemeClr val="bg2">
                    <a:lumMod val="10000"/>
                  </a:schemeClr>
                </a:solidFill>
              </a:rPr>
              <a:t>Prepare the way……</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457200"/>
            <a:ext cx="8229600" cy="5562600"/>
          </a:xfrm>
        </p:spPr>
        <p:txBody>
          <a:bodyPr>
            <a:normAutofit fontScale="90000"/>
          </a:bodyPr>
          <a:lstStyle/>
          <a:p>
            <a:r>
              <a:rPr lang="en-US" cap="none" dirty="0">
                <a:solidFill>
                  <a:schemeClr val="bg2">
                    <a:lumMod val="10000"/>
                  </a:schemeClr>
                </a:solidFill>
              </a:rPr>
              <a:t>…………, </a:t>
            </a:r>
            <a:br>
              <a:rPr lang="en-US" cap="none" dirty="0">
                <a:solidFill>
                  <a:schemeClr val="bg2">
                    <a:lumMod val="10000"/>
                  </a:schemeClr>
                </a:solidFill>
              </a:rPr>
            </a:br>
            <a:r>
              <a:rPr lang="en-US" cap="none" dirty="0">
                <a:solidFill>
                  <a:schemeClr val="bg2">
                    <a:lumMod val="10000"/>
                  </a:schemeClr>
                </a:solidFill>
              </a:rPr>
              <a:t>(prepare the way)</a:t>
            </a:r>
            <a:br>
              <a:rPr lang="en-US" cap="none" dirty="0">
                <a:solidFill>
                  <a:schemeClr val="bg2">
                    <a:lumMod val="10000"/>
                  </a:schemeClr>
                </a:solidFill>
              </a:rPr>
            </a:br>
            <a:r>
              <a:rPr lang="en-US" cap="none" dirty="0">
                <a:solidFill>
                  <a:schemeClr val="bg2">
                    <a:lumMod val="10000"/>
                  </a:schemeClr>
                </a:solidFill>
              </a:rPr>
              <a:t>Prepare the way for our redeemer,</a:t>
            </a:r>
            <a:br>
              <a:rPr lang="en-US" cap="none" dirty="0">
                <a:solidFill>
                  <a:schemeClr val="bg2">
                    <a:lumMod val="10000"/>
                  </a:schemeClr>
                </a:solidFill>
              </a:rPr>
            </a:br>
            <a:r>
              <a:rPr lang="en-US" cap="none" dirty="0">
                <a:solidFill>
                  <a:schemeClr val="bg2">
                    <a:lumMod val="10000"/>
                  </a:schemeClr>
                </a:solidFill>
              </a:rPr>
              <a:t>Prepare the way,</a:t>
            </a:r>
            <a:br>
              <a:rPr lang="en-US" cap="none" dirty="0">
                <a:solidFill>
                  <a:schemeClr val="bg2">
                    <a:lumMod val="10000"/>
                  </a:schemeClr>
                </a:solidFill>
              </a:rPr>
            </a:br>
            <a:r>
              <a:rPr lang="en-US" cap="none" dirty="0">
                <a:solidFill>
                  <a:schemeClr val="bg2">
                    <a:lumMod val="10000"/>
                  </a:schemeClr>
                </a:solidFill>
              </a:rPr>
              <a:t> (prepare the way)</a:t>
            </a:r>
            <a:br>
              <a:rPr lang="en-US" cap="none" dirty="0">
                <a:solidFill>
                  <a:schemeClr val="bg2">
                    <a:lumMod val="10000"/>
                  </a:schemeClr>
                </a:solidFill>
              </a:rPr>
            </a:br>
            <a:r>
              <a:rPr lang="en-US" cap="none" dirty="0">
                <a:solidFill>
                  <a:schemeClr val="bg2">
                    <a:lumMod val="10000"/>
                  </a:schemeClr>
                </a:solidFill>
              </a:rPr>
              <a:t>Prepare the way for our restorer</a:t>
            </a:r>
          </a:p>
        </p:txBody>
      </p:sp>
    </p:spTree>
  </p:cSld>
  <p:clrMapOvr>
    <a:masterClrMapping/>
  </p:clrMapOvr>
  <p:transition>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457200"/>
            <a:ext cx="8229600" cy="4572000"/>
          </a:xfrm>
        </p:spPr>
        <p:txBody>
          <a:bodyPr>
            <a:normAutofit/>
          </a:bodyPr>
          <a:lstStyle/>
          <a:p>
            <a:r>
              <a:rPr lang="en-US" cap="none" dirty="0">
                <a:solidFill>
                  <a:schemeClr val="bg2">
                    <a:lumMod val="10000"/>
                  </a:schemeClr>
                </a:solidFill>
              </a:rPr>
              <a:t>Make ready your heart, Make ready your home.</a:t>
            </a:r>
            <a:br>
              <a:rPr lang="en-US" cap="none" dirty="0">
                <a:solidFill>
                  <a:schemeClr val="bg2">
                    <a:lumMod val="10000"/>
                  </a:schemeClr>
                </a:solidFill>
              </a:rPr>
            </a:br>
            <a:r>
              <a:rPr lang="en-US" cap="none" dirty="0">
                <a:solidFill>
                  <a:schemeClr val="bg2">
                    <a:lumMod val="10000"/>
                  </a:schemeClr>
                </a:solidFill>
              </a:rPr>
              <a:t>Make ready the people of God…..(3X)</a:t>
            </a:r>
            <a:br>
              <a:rPr lang="en-US" cap="none" dirty="0">
                <a:solidFill>
                  <a:schemeClr val="bg2">
                    <a:lumMod val="10000"/>
                  </a:schemeClr>
                </a:solidFill>
              </a:rPr>
            </a:br>
            <a:br>
              <a:rPr lang="en-US" cap="none" dirty="0">
                <a:solidFill>
                  <a:schemeClr val="bg2">
                    <a:lumMod val="10000"/>
                  </a:schemeClr>
                </a:solidFill>
              </a:rPr>
            </a:br>
            <a:r>
              <a:rPr lang="en-US" cap="none" dirty="0">
                <a:solidFill>
                  <a:schemeClr val="bg2">
                    <a:lumMod val="10000"/>
                  </a:schemeClr>
                </a:solidFill>
              </a:rPr>
              <a:t>Prepare the way(3x)</a:t>
            </a: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1168</TotalTime>
  <Words>280</Words>
  <Application>Microsoft Office PowerPoint</Application>
  <PresentationFormat>Widescreen</PresentationFormat>
  <Paragraphs>10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Verdana</vt:lpstr>
      <vt:lpstr>Wingdings</vt:lpstr>
      <vt:lpstr>Wingdings 2</vt:lpstr>
      <vt:lpstr>Wingdings 3</vt:lpstr>
      <vt:lpstr>Apex</vt:lpstr>
      <vt:lpstr>PREPARE THE WAY</vt:lpstr>
      <vt:lpstr>He has come to bring light into the darkness, He has come to bring freedom to the captives, He has come to restore the broken-hearted, It's time to proclaim the year of the Lord</vt:lpstr>
      <vt:lpstr>Prepare the way,  (prepare the way) Prepare the way for our redeemer, Prepare the way,  (prepare the way) Prepare the way for our restorer</vt:lpstr>
      <vt:lpstr>Make ready your heart, Make ready your home. Make ready the people of God, Prepare the way</vt:lpstr>
      <vt:lpstr>He has come to bring hope to the hopeless, He has come to comfort all who mourn, He has come to heal our every sickness, It's time to proclaim the year of the Lord</vt:lpstr>
      <vt:lpstr>Prepare the way,  (prepare the way) Prepare the way for our redeemer, Prepare the way,  (prepare the way) Prepare the way for our restorer</vt:lpstr>
      <vt:lpstr>Make ready your heart, Make ready your home. Make ready the people of God, Prepare the way……</vt:lpstr>
      <vt:lpstr>…………,  (prepare the way) Prepare the way for our redeemer, Prepare the way,  (prepare the way) Prepare the way for our restorer</vt:lpstr>
      <vt:lpstr>Make ready your heart, Make ready your home. Make ready the people of God…..(3X)  Prepare the way(3x)</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159</cp:revision>
  <dcterms:created xsi:type="dcterms:W3CDTF">2013-08-06T21:21:49Z</dcterms:created>
  <dcterms:modified xsi:type="dcterms:W3CDTF">2023-09-23T22:45:35Z</dcterms:modified>
</cp:coreProperties>
</file>