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ONE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648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Awesome God, great and majesty;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We come to worship You;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Rock of ages, ever faithful;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word forever true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Pre-chorus: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 Though we've fall at times;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gracious mercy saves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648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Awesome God, great and majesty;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We come to worship You;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Rock of ages, ever faithful;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word forever true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Pre-chorus: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 Though we've fall at times;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gracious mercy saves 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657600"/>
          </a:xfrm>
        </p:spPr>
        <p:txBody>
          <a:bodyPr>
            <a:noAutofit/>
          </a:bodyPr>
          <a:lstStyle/>
          <a:p>
            <a:r>
              <a:rPr lang="en-US" sz="3200" cap="none" dirty="0">
                <a:solidFill>
                  <a:srgbClr val="FF0000"/>
                </a:solidFill>
              </a:rPr>
              <a:t>Chorus: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 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</a:t>
            </a:r>
            <a:r>
              <a:rPr lang="en-US" sz="4000" i="1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 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</a:t>
            </a:r>
            <a:r>
              <a:rPr lang="en-US" sz="4000" i="1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one in You Lord.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648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Verse: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Awesome God, great and majesty;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We come to worship You;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Rock of ages, ever faithful;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word forever true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4267200"/>
          </a:xfrm>
        </p:spPr>
        <p:txBody>
          <a:bodyPr>
            <a:noAutofit/>
          </a:bodyPr>
          <a:lstStyle/>
          <a:p>
            <a:r>
              <a:rPr lang="en-US" sz="4000" cap="none" dirty="0">
                <a:solidFill>
                  <a:srgbClr val="FF0000"/>
                </a:solidFill>
              </a:rPr>
              <a:t>Pre-chorus: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  Though we've fall at times;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gracious mercy saves 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3657600"/>
          </a:xfrm>
        </p:spPr>
        <p:txBody>
          <a:bodyPr>
            <a:noAutofit/>
          </a:bodyPr>
          <a:lstStyle/>
          <a:p>
            <a:r>
              <a:rPr lang="en-US" sz="3200" cap="none" dirty="0">
                <a:solidFill>
                  <a:srgbClr val="FF0000"/>
                </a:solidFill>
              </a:rPr>
              <a:t>Chorus: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 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</a:t>
            </a:r>
            <a:r>
              <a:rPr lang="en-US" sz="4000" i="1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 one in You Lord;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We are</a:t>
            </a:r>
            <a:r>
              <a:rPr lang="en-US" sz="4000" i="1" cap="none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one in You Lord.</a:t>
            </a:r>
            <a:b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50000"/>
                  </a:schemeClr>
                </a:solidFill>
              </a:rPr>
              <a:t>(3X)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235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ONE</vt:lpstr>
      <vt:lpstr>Verse: Awesome God, great and majesty; We come to worship You; Rock of ages, ever faithful; Your word forever true</vt:lpstr>
      <vt:lpstr>Pre-chorus:    Though we've fall at times; Your gracious mercy saves</vt:lpstr>
      <vt:lpstr>Verse: Awesome God, great and majesty; We come to worship You; Rock of ages, ever faithful; Your word forever true</vt:lpstr>
      <vt:lpstr>Pre-chorus:    Though we've fall at times; Your gracious mercy saves (2X)</vt:lpstr>
      <vt:lpstr>Chorus:  We are one in You Lord; We are one in You Lord; We are one in You Lord; We are one in You Lord.</vt:lpstr>
      <vt:lpstr>Verse: Awesome God, great and majesty; We come to worship You; Rock of ages, ever faithful; Your word forever true</vt:lpstr>
      <vt:lpstr>Pre-chorus:    Though we've fall at times; Your gracious mercy saves (2X)</vt:lpstr>
      <vt:lpstr>Chorus:  We are one in You Lord; We are one in You Lord; We are one in You Lord; We are one in You Lord. (3X)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70</cp:revision>
  <dcterms:created xsi:type="dcterms:W3CDTF">2013-08-06T21:21:49Z</dcterms:created>
  <dcterms:modified xsi:type="dcterms:W3CDTF">2023-09-23T22:40:34Z</dcterms:modified>
</cp:coreProperties>
</file>