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32" y="2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1828800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One way</a:t>
            </a:r>
          </a:p>
        </p:txBody>
      </p:sp>
    </p:spTree>
  </p:cSld>
  <p:clrMapOvr>
    <a:masterClrMapping/>
  </p:clrMapOvr>
  <p:transition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838200"/>
            <a:ext cx="8229600" cy="5105400"/>
          </a:xfrm>
        </p:spPr>
        <p:txBody>
          <a:bodyPr>
            <a:normAutofit/>
          </a:bodyPr>
          <a:lstStyle/>
          <a:p>
            <a:r>
              <a:rPr lang="en-US" sz="3600" cap="none" dirty="0">
                <a:solidFill>
                  <a:schemeClr val="bg2">
                    <a:lumMod val="25000"/>
                  </a:schemeClr>
                </a:solidFill>
              </a:rPr>
              <a:t>End</a:t>
            </a:r>
            <a:br>
              <a:rPr lang="en-US" sz="3600" cap="none" dirty="0">
                <a:solidFill>
                  <a:schemeClr val="bg2">
                    <a:lumMod val="25000"/>
                  </a:schemeClr>
                </a:solidFill>
              </a:rPr>
            </a:br>
            <a:br>
              <a:rPr lang="en-US" sz="3600" cap="none" dirty="0">
                <a:solidFill>
                  <a:schemeClr val="bg2">
                    <a:lumMod val="25000"/>
                  </a:schemeClr>
                </a:solidFill>
              </a:rPr>
            </a:br>
            <a:br>
              <a:rPr lang="en-US" sz="3600" cap="none" dirty="0">
                <a:solidFill>
                  <a:schemeClr val="bg2">
                    <a:lumMod val="25000"/>
                  </a:schemeClr>
                </a:solidFill>
              </a:rPr>
            </a:br>
            <a:br>
              <a:rPr lang="en-US" sz="3600" cap="none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3600" cap="none" dirty="0">
                <a:solidFill>
                  <a:schemeClr val="bg2">
                    <a:lumMod val="25000"/>
                  </a:schemeClr>
                </a:solidFill>
              </a:rPr>
              <a:t>For song chords, visit</a:t>
            </a:r>
            <a:br>
              <a:rPr lang="en-US" sz="3600" cap="none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3600" cap="none" dirty="0">
                <a:solidFill>
                  <a:schemeClr val="bg2">
                    <a:lumMod val="25000"/>
                  </a:schemeClr>
                </a:solidFill>
              </a:rPr>
              <a:t>www.chipstenoso.com</a:t>
            </a: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143000"/>
            <a:ext cx="7924800" cy="4495800"/>
          </a:xfrm>
        </p:spPr>
        <p:txBody>
          <a:bodyPr>
            <a:normAutofit/>
          </a:bodyPr>
          <a:lstStyle/>
          <a:p>
            <a:pPr latinLnBrk="1"/>
            <a:r>
              <a:rPr lang="en-US" cap="none" dirty="0">
                <a:solidFill>
                  <a:schemeClr val="bg2">
                    <a:lumMod val="25000"/>
                  </a:schemeClr>
                </a:solidFill>
              </a:rPr>
              <a:t> I lay my life down at your feet;</a:t>
            </a:r>
            <a:br>
              <a:rPr lang="en-US" cap="none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25000"/>
                  </a:schemeClr>
                </a:solidFill>
              </a:rPr>
              <a:t>Your the only one I </a:t>
            </a:r>
            <a:br>
              <a:rPr lang="en-US" cap="none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25000"/>
                  </a:schemeClr>
                </a:solidFill>
              </a:rPr>
              <a:t>need;</a:t>
            </a:r>
            <a:br>
              <a:rPr lang="en-US" cap="none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25000"/>
                  </a:schemeClr>
                </a:solidFill>
              </a:rPr>
              <a:t>I turn to You and You were always there.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905000" y="699655"/>
            <a:ext cx="2438400" cy="457200"/>
          </a:xfrm>
          <a:prstGeom prst="rect">
            <a:avLst/>
          </a:prstGeom>
        </p:spPr>
        <p:txBody>
          <a:bodyPr vert="horz" lIns="45720" tIns="0" rIns="45720" bIns="0" anchor="b">
            <a:normAutofit fontScale="77500" lnSpcReduction="20000"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800" b="1" kern="1200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latinLnBrk="1"/>
            <a:r>
              <a:rPr lang="en-US" cap="none" dirty="0">
                <a:solidFill>
                  <a:srgbClr val="FF0000"/>
                </a:solidFill>
              </a:rPr>
              <a:t> Verse 1</a:t>
            </a:r>
          </a:p>
        </p:txBody>
      </p:sp>
    </p:spTree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914400"/>
            <a:ext cx="8229600" cy="4800600"/>
          </a:xfrm>
        </p:spPr>
        <p:txBody>
          <a:bodyPr>
            <a:normAutofit/>
          </a:bodyPr>
          <a:lstStyle/>
          <a:p>
            <a:pPr latinLnBrk="1"/>
            <a:r>
              <a:rPr lang="en-US" cap="none" dirty="0">
                <a:solidFill>
                  <a:schemeClr val="bg2">
                    <a:lumMod val="25000"/>
                  </a:schemeClr>
                </a:solidFill>
              </a:rPr>
              <a:t>In troubled times it's</a:t>
            </a:r>
            <a:br>
              <a:rPr lang="en-US" cap="none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25000"/>
                  </a:schemeClr>
                </a:solidFill>
              </a:rPr>
              <a:t> You I seek;</a:t>
            </a:r>
            <a:br>
              <a:rPr lang="en-US" cap="none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25000"/>
                  </a:schemeClr>
                </a:solidFill>
              </a:rPr>
              <a:t>I put You first that’s all I need;</a:t>
            </a:r>
            <a:br>
              <a:rPr lang="en-US" cap="none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25000"/>
                  </a:schemeClr>
                </a:solidFill>
              </a:rPr>
              <a:t>I humble all I am all to You!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 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905000" y="699655"/>
            <a:ext cx="2438400" cy="457200"/>
          </a:xfrm>
          <a:prstGeom prst="rect">
            <a:avLst/>
          </a:prstGeom>
        </p:spPr>
        <p:txBody>
          <a:bodyPr vert="horz" lIns="45720" tIns="0" rIns="45720" bIns="0" anchor="b">
            <a:normAutofit fontScale="77500" lnSpcReduction="20000"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800" b="1" kern="1200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latinLnBrk="1"/>
            <a:r>
              <a:rPr lang="en-US" cap="none" dirty="0">
                <a:solidFill>
                  <a:srgbClr val="FF0000"/>
                </a:solidFill>
              </a:rPr>
              <a:t> Verse 2</a:t>
            </a:r>
          </a:p>
        </p:txBody>
      </p:sp>
    </p:spTree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914400"/>
            <a:ext cx="8610600" cy="4800600"/>
          </a:xfrm>
        </p:spPr>
        <p:txBody>
          <a:bodyPr>
            <a:normAutofit fontScale="90000"/>
          </a:bodyPr>
          <a:lstStyle/>
          <a:p>
            <a:pPr latinLnBrk="1"/>
            <a:r>
              <a:rPr lang="en-US" cap="none" dirty="0">
                <a:solidFill>
                  <a:schemeClr val="bg2">
                    <a:lumMod val="25000"/>
                  </a:schemeClr>
                </a:solidFill>
              </a:rPr>
              <a:t>One way, Jesus, </a:t>
            </a:r>
            <a:br>
              <a:rPr lang="en-US" cap="none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25000"/>
                  </a:schemeClr>
                </a:solidFill>
              </a:rPr>
              <a:t>You’re the only one</a:t>
            </a:r>
            <a:br>
              <a:rPr lang="en-US" cap="none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25000"/>
                  </a:schemeClr>
                </a:solidFill>
              </a:rPr>
              <a:t> that I could live for;</a:t>
            </a:r>
            <a:br>
              <a:rPr lang="en-US" cap="none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25000"/>
                  </a:schemeClr>
                </a:solidFill>
              </a:rPr>
              <a:t> One way, Jesus, </a:t>
            </a:r>
            <a:br>
              <a:rPr lang="en-US" cap="none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25000"/>
                  </a:schemeClr>
                </a:solidFill>
              </a:rPr>
              <a:t>You’re the only one</a:t>
            </a:r>
            <a:br>
              <a:rPr lang="en-US" cap="none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25000"/>
                  </a:schemeClr>
                </a:solidFill>
              </a:rPr>
              <a:t> that I could live for; </a:t>
            </a:r>
            <a:br>
              <a:rPr lang="en-US" cap="none" dirty="0">
                <a:solidFill>
                  <a:schemeClr val="bg2">
                    <a:lumMod val="25000"/>
                  </a:schemeClr>
                </a:solidFill>
              </a:rPr>
            </a:br>
            <a:endParaRPr lang="en-US" cap="none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905000" y="699655"/>
            <a:ext cx="2438400" cy="457200"/>
          </a:xfrm>
          <a:prstGeom prst="rect">
            <a:avLst/>
          </a:prstGeom>
        </p:spPr>
        <p:txBody>
          <a:bodyPr vert="horz" lIns="45720" tIns="0" rIns="45720" bIns="0" anchor="b">
            <a:normAutofit fontScale="77500" lnSpcReduction="20000"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800" b="1" kern="1200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latinLnBrk="1"/>
            <a:r>
              <a:rPr lang="en-US" cap="none" dirty="0">
                <a:solidFill>
                  <a:srgbClr val="FF0000"/>
                </a:solidFill>
              </a:rPr>
              <a:t> Refrain:</a:t>
            </a:r>
          </a:p>
        </p:txBody>
      </p:sp>
    </p:spTree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914400"/>
            <a:ext cx="8458200" cy="4800600"/>
          </a:xfrm>
        </p:spPr>
        <p:txBody>
          <a:bodyPr>
            <a:normAutofit/>
          </a:bodyPr>
          <a:lstStyle/>
          <a:p>
            <a:pPr latinLnBrk="1"/>
            <a:r>
              <a:rPr lang="en-US" cap="none" dirty="0">
                <a:solidFill>
                  <a:schemeClr val="bg2">
                    <a:lumMod val="25000"/>
                  </a:schemeClr>
                </a:solidFill>
              </a:rPr>
              <a:t>You were always,</a:t>
            </a:r>
            <a:br>
              <a:rPr lang="en-US" cap="none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25000"/>
                  </a:schemeClr>
                </a:solidFill>
              </a:rPr>
              <a:t>always there;</a:t>
            </a:r>
            <a:br>
              <a:rPr lang="en-US" cap="none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25000"/>
                  </a:schemeClr>
                </a:solidFill>
              </a:rPr>
              <a:t>Every how and </a:t>
            </a:r>
            <a:br>
              <a:rPr lang="en-US" cap="none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25000"/>
                  </a:schemeClr>
                </a:solidFill>
              </a:rPr>
              <a:t>everywhere;</a:t>
            </a:r>
            <a:br>
              <a:rPr lang="en-US" cap="none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25000"/>
                  </a:schemeClr>
                </a:solidFill>
              </a:rPr>
              <a:t>Your grace abounds so </a:t>
            </a:r>
            <a:br>
              <a:rPr lang="en-US" cap="none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25000"/>
                  </a:schemeClr>
                </a:solidFill>
              </a:rPr>
              <a:t>deeply within me.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905000" y="699655"/>
            <a:ext cx="2438400" cy="457200"/>
          </a:xfrm>
          <a:prstGeom prst="rect">
            <a:avLst/>
          </a:prstGeom>
        </p:spPr>
        <p:txBody>
          <a:bodyPr vert="horz" lIns="45720" tIns="0" rIns="45720" bIns="0" anchor="b">
            <a:normAutofit fontScale="77500" lnSpcReduction="20000"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800" b="1" kern="1200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latinLnBrk="1"/>
            <a:r>
              <a:rPr lang="en-US" cap="none" dirty="0">
                <a:solidFill>
                  <a:srgbClr val="FF0000"/>
                </a:solidFill>
              </a:rPr>
              <a:t> Verse 3</a:t>
            </a:r>
          </a:p>
        </p:txBody>
      </p:sp>
    </p:spTree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914400"/>
            <a:ext cx="8458200" cy="4800600"/>
          </a:xfrm>
        </p:spPr>
        <p:txBody>
          <a:bodyPr>
            <a:normAutofit/>
          </a:bodyPr>
          <a:lstStyle/>
          <a:p>
            <a:pPr latinLnBrk="1"/>
            <a:r>
              <a:rPr lang="en-US" cap="none" dirty="0">
                <a:solidFill>
                  <a:schemeClr val="bg2">
                    <a:lumMod val="25000"/>
                  </a:schemeClr>
                </a:solidFill>
              </a:rPr>
              <a:t>You will never ever </a:t>
            </a:r>
            <a:br>
              <a:rPr lang="en-US" cap="none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25000"/>
                  </a:schemeClr>
                </a:solidFill>
              </a:rPr>
              <a:t>change;</a:t>
            </a:r>
            <a:br>
              <a:rPr lang="en-US" cap="none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25000"/>
                  </a:schemeClr>
                </a:solidFill>
              </a:rPr>
              <a:t>Yesterday today the</a:t>
            </a:r>
            <a:br>
              <a:rPr lang="en-US" cap="none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25000"/>
                  </a:schemeClr>
                </a:solidFill>
              </a:rPr>
              <a:t> same;</a:t>
            </a:r>
            <a:br>
              <a:rPr lang="en-US" cap="none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25000"/>
                  </a:schemeClr>
                </a:solidFill>
              </a:rPr>
              <a:t>    Forever ‘til forever </a:t>
            </a:r>
            <a:br>
              <a:rPr lang="en-US" cap="none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25000"/>
                  </a:schemeClr>
                </a:solidFill>
              </a:rPr>
              <a:t>meets no end. 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905000" y="699655"/>
            <a:ext cx="2438400" cy="457200"/>
          </a:xfrm>
          <a:prstGeom prst="rect">
            <a:avLst/>
          </a:prstGeom>
        </p:spPr>
        <p:txBody>
          <a:bodyPr vert="horz" lIns="45720" tIns="0" rIns="45720" bIns="0" anchor="b">
            <a:normAutofit fontScale="77500" lnSpcReduction="20000"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800" b="1" kern="1200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latinLnBrk="1"/>
            <a:r>
              <a:rPr lang="en-US" cap="none" dirty="0">
                <a:solidFill>
                  <a:srgbClr val="FF0000"/>
                </a:solidFill>
              </a:rPr>
              <a:t> Verse 4</a:t>
            </a:r>
          </a:p>
        </p:txBody>
      </p:sp>
    </p:spTree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914400"/>
            <a:ext cx="8610600" cy="5181600"/>
          </a:xfrm>
        </p:spPr>
        <p:txBody>
          <a:bodyPr>
            <a:normAutofit fontScale="90000"/>
          </a:bodyPr>
          <a:lstStyle/>
          <a:p>
            <a:pPr latinLnBrk="1"/>
            <a:r>
              <a:rPr lang="en-US" cap="none" dirty="0">
                <a:solidFill>
                  <a:schemeClr val="bg2">
                    <a:lumMod val="25000"/>
                  </a:schemeClr>
                </a:solidFill>
              </a:rPr>
              <a:t>One way, Jesus, </a:t>
            </a:r>
            <a:br>
              <a:rPr lang="en-US" cap="none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25000"/>
                  </a:schemeClr>
                </a:solidFill>
              </a:rPr>
              <a:t>You’re the only one</a:t>
            </a:r>
            <a:br>
              <a:rPr lang="en-US" cap="none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25000"/>
                  </a:schemeClr>
                </a:solidFill>
              </a:rPr>
              <a:t> that I could live for;</a:t>
            </a:r>
            <a:br>
              <a:rPr lang="en-US" cap="none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25000"/>
                  </a:schemeClr>
                </a:solidFill>
              </a:rPr>
              <a:t> One way, Jesus, </a:t>
            </a:r>
            <a:br>
              <a:rPr lang="en-US" cap="none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25000"/>
                  </a:schemeClr>
                </a:solidFill>
              </a:rPr>
              <a:t>You’re the only one</a:t>
            </a:r>
            <a:br>
              <a:rPr lang="en-US" cap="none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25000"/>
                  </a:schemeClr>
                </a:solidFill>
              </a:rPr>
              <a:t> that I could live for;</a:t>
            </a:r>
            <a:br>
              <a:rPr lang="en-US" cap="none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25000"/>
                  </a:schemeClr>
                </a:solidFill>
              </a:rPr>
              <a:t>(2X) </a:t>
            </a:r>
            <a:br>
              <a:rPr lang="en-US" cap="none" dirty="0">
                <a:solidFill>
                  <a:schemeClr val="bg2">
                    <a:lumMod val="25000"/>
                  </a:schemeClr>
                </a:solidFill>
              </a:rPr>
            </a:br>
            <a:endParaRPr lang="en-US" cap="none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981200" y="457200"/>
            <a:ext cx="2438400" cy="457200"/>
          </a:xfrm>
          <a:prstGeom prst="rect">
            <a:avLst/>
          </a:prstGeom>
        </p:spPr>
        <p:txBody>
          <a:bodyPr vert="horz" lIns="45720" tIns="0" rIns="45720" bIns="0" anchor="b">
            <a:normAutofit fontScale="77500" lnSpcReduction="20000"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800" b="1" kern="1200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latinLnBrk="1"/>
            <a:r>
              <a:rPr lang="en-US" cap="none" dirty="0">
                <a:solidFill>
                  <a:srgbClr val="FF0000"/>
                </a:solidFill>
              </a:rPr>
              <a:t> Refrain:</a:t>
            </a:r>
          </a:p>
        </p:txBody>
      </p:sp>
    </p:spTree>
  </p:cSld>
  <p:clrMapOvr>
    <a:masterClrMapping/>
  </p:clrMapOvr>
  <p:transition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914400"/>
            <a:ext cx="8610600" cy="4953000"/>
          </a:xfrm>
        </p:spPr>
        <p:txBody>
          <a:bodyPr>
            <a:normAutofit/>
          </a:bodyPr>
          <a:lstStyle/>
          <a:p>
            <a:pPr latinLnBrk="1"/>
            <a:r>
              <a:rPr lang="en-US" cap="none" dirty="0">
                <a:solidFill>
                  <a:schemeClr val="bg2">
                    <a:lumMod val="25000"/>
                  </a:schemeClr>
                </a:solidFill>
              </a:rPr>
              <a:t>You are the way </a:t>
            </a:r>
            <a:br>
              <a:rPr lang="en-US" cap="none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25000"/>
                  </a:schemeClr>
                </a:solidFill>
              </a:rPr>
              <a:t>the truth and the life;</a:t>
            </a:r>
            <a:br>
              <a:rPr lang="en-US" cap="none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25000"/>
                  </a:schemeClr>
                </a:solidFill>
              </a:rPr>
              <a:t>We live by faith and not by sight for You;</a:t>
            </a:r>
            <a:br>
              <a:rPr lang="en-US" cap="none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25000"/>
                  </a:schemeClr>
                </a:solidFill>
              </a:rPr>
              <a:t>We're living all for you </a:t>
            </a:r>
            <a:br>
              <a:rPr lang="en-US" cap="none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25000"/>
                  </a:schemeClr>
                </a:solidFill>
              </a:rPr>
              <a:t>(4X)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905000" y="699655"/>
            <a:ext cx="2438400" cy="457200"/>
          </a:xfrm>
          <a:prstGeom prst="rect">
            <a:avLst/>
          </a:prstGeom>
        </p:spPr>
        <p:txBody>
          <a:bodyPr vert="horz" lIns="45720" tIns="0" rIns="45720" bIns="0" anchor="b">
            <a:normAutofit fontScale="77500" lnSpcReduction="20000"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800" b="1" kern="1200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latinLnBrk="1"/>
            <a:r>
              <a:rPr lang="en-US" cap="none" dirty="0">
                <a:solidFill>
                  <a:srgbClr val="FF0000"/>
                </a:solidFill>
              </a:rPr>
              <a:t> Bridge:</a:t>
            </a:r>
          </a:p>
        </p:txBody>
      </p:sp>
    </p:spTree>
  </p:cSld>
  <p:clrMapOvr>
    <a:masterClrMapping/>
  </p:clrMapOvr>
  <p:transition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914400"/>
            <a:ext cx="8610600" cy="5181600"/>
          </a:xfrm>
        </p:spPr>
        <p:txBody>
          <a:bodyPr>
            <a:normAutofit fontScale="90000"/>
          </a:bodyPr>
          <a:lstStyle/>
          <a:p>
            <a:pPr latinLnBrk="1"/>
            <a:r>
              <a:rPr lang="en-US" cap="none" dirty="0">
                <a:solidFill>
                  <a:schemeClr val="bg2">
                    <a:lumMod val="25000"/>
                  </a:schemeClr>
                </a:solidFill>
              </a:rPr>
              <a:t>One way, Jesus, </a:t>
            </a:r>
            <a:br>
              <a:rPr lang="en-US" cap="none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25000"/>
                  </a:schemeClr>
                </a:solidFill>
              </a:rPr>
              <a:t>You’re the only one</a:t>
            </a:r>
            <a:br>
              <a:rPr lang="en-US" cap="none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25000"/>
                  </a:schemeClr>
                </a:solidFill>
              </a:rPr>
              <a:t> that I could live for;</a:t>
            </a:r>
            <a:br>
              <a:rPr lang="en-US" cap="none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25000"/>
                  </a:schemeClr>
                </a:solidFill>
              </a:rPr>
              <a:t> One way, Jesus, </a:t>
            </a:r>
            <a:br>
              <a:rPr lang="en-US" cap="none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25000"/>
                  </a:schemeClr>
                </a:solidFill>
              </a:rPr>
              <a:t>You’re the only one</a:t>
            </a:r>
            <a:br>
              <a:rPr lang="en-US" cap="none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25000"/>
                  </a:schemeClr>
                </a:solidFill>
              </a:rPr>
              <a:t> that I could live for;</a:t>
            </a:r>
            <a:br>
              <a:rPr lang="en-US" cap="none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25000"/>
                  </a:schemeClr>
                </a:solidFill>
              </a:rPr>
              <a:t>(2X) </a:t>
            </a:r>
            <a:br>
              <a:rPr lang="en-US" cap="none" dirty="0">
                <a:solidFill>
                  <a:schemeClr val="bg2">
                    <a:lumMod val="25000"/>
                  </a:schemeClr>
                </a:solidFill>
              </a:rPr>
            </a:br>
            <a:endParaRPr lang="en-US" cap="none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981200" y="422564"/>
            <a:ext cx="2438400" cy="457200"/>
          </a:xfrm>
          <a:prstGeom prst="rect">
            <a:avLst/>
          </a:prstGeom>
        </p:spPr>
        <p:txBody>
          <a:bodyPr vert="horz" lIns="45720" tIns="0" rIns="45720" bIns="0" anchor="b">
            <a:normAutofit fontScale="77500" lnSpcReduction="20000"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800" b="1" kern="1200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latinLnBrk="1"/>
            <a:r>
              <a:rPr lang="en-US" cap="none" dirty="0">
                <a:solidFill>
                  <a:srgbClr val="FF0000"/>
                </a:solidFill>
              </a:rPr>
              <a:t> Refrain:</a:t>
            </a:r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358</TotalTime>
  <Words>311</Words>
  <Application>Microsoft Office PowerPoint</Application>
  <PresentationFormat>Widescreen</PresentationFormat>
  <Paragraphs>18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Verdana</vt:lpstr>
      <vt:lpstr>Wingdings</vt:lpstr>
      <vt:lpstr>Wingdings 2</vt:lpstr>
      <vt:lpstr>Wingdings 3</vt:lpstr>
      <vt:lpstr>Apex</vt:lpstr>
      <vt:lpstr>One way</vt:lpstr>
      <vt:lpstr> I lay my life down at your feet; Your the only one I  need; I turn to You and You were always there.</vt:lpstr>
      <vt:lpstr>In troubled times it's  You I seek; I put You first that’s all I need; I humble all I am all to You! </vt:lpstr>
      <vt:lpstr>One way, Jesus,  You’re the only one  that I could live for;  One way, Jesus,  You’re the only one  that I could live for;  </vt:lpstr>
      <vt:lpstr>You were always, always there; Every how and  everywhere; Your grace abounds so  deeply within me.</vt:lpstr>
      <vt:lpstr>You will never ever  change; Yesterday today the  same;     Forever ‘til forever  meets no end. </vt:lpstr>
      <vt:lpstr>One way, Jesus,  You’re the only one  that I could live for;  One way, Jesus,  You’re the only one  that I could live for; (2X)  </vt:lpstr>
      <vt:lpstr>You are the way  the truth and the life; We live by faith and not by sight for You; We're living all for you  (4X)</vt:lpstr>
      <vt:lpstr>One way, Jesus,  You’re the only one  that I could live for;  One way, Jesus,  You’re the only one  that I could live for; (2X)  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50</cp:revision>
  <dcterms:created xsi:type="dcterms:W3CDTF">2013-08-06T21:21:49Z</dcterms:created>
  <dcterms:modified xsi:type="dcterms:W3CDTF">2023-09-23T22:40:09Z</dcterms:modified>
</cp:coreProperties>
</file>