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bg2">
                    <a:lumMod val="10000"/>
                  </a:schemeClr>
                </a:solidFill>
              </a:rPr>
              <a:t>O COME LET US WORSHIP</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858000"/>
          </a:xfrm>
        </p:spPr>
        <p:txBody>
          <a:bodyPr>
            <a:normAutofit/>
          </a:bodyPr>
          <a:lstStyle/>
          <a:p>
            <a:r>
              <a:rPr lang="en-US" cap="none" dirty="0">
                <a:solidFill>
                  <a:schemeClr val="bg2">
                    <a:lumMod val="10000"/>
                  </a:schemeClr>
                </a:solidFill>
              </a:rPr>
              <a:t>O come let us worship and bow down,</a:t>
            </a:r>
            <a:br>
              <a:rPr lang="en-US" cap="none" dirty="0">
                <a:solidFill>
                  <a:schemeClr val="bg2">
                    <a:lumMod val="10000"/>
                  </a:schemeClr>
                </a:solidFill>
              </a:rPr>
            </a:br>
            <a:r>
              <a:rPr lang="en-US" cap="none" dirty="0">
                <a:solidFill>
                  <a:schemeClr val="bg2">
                    <a:lumMod val="10000"/>
                  </a:schemeClr>
                </a:solidFill>
              </a:rPr>
              <a:t>Let us kneel before the Lord, our maker</a:t>
            </a:r>
            <a:br>
              <a:rPr lang="en-US" cap="none" dirty="0">
                <a:solidFill>
                  <a:schemeClr val="bg2">
                    <a:lumMod val="10000"/>
                  </a:schemeClr>
                </a:solidFill>
              </a:rPr>
            </a:br>
            <a:r>
              <a:rPr lang="en-US" cap="none" dirty="0">
                <a:solidFill>
                  <a:schemeClr val="bg2">
                    <a:lumMod val="10000"/>
                  </a:schemeClr>
                </a:solidFill>
              </a:rPr>
              <a:t>For He is our Father, our rock, our redeemer,</a:t>
            </a:r>
            <a:br>
              <a:rPr lang="en-US" cap="none" dirty="0">
                <a:solidFill>
                  <a:schemeClr val="bg2">
                    <a:lumMod val="10000"/>
                  </a:schemeClr>
                </a:solidFill>
              </a:rPr>
            </a:br>
            <a:r>
              <a:rPr lang="en-US" cap="none" dirty="0">
                <a:solidFill>
                  <a:schemeClr val="bg2">
                    <a:lumMod val="10000"/>
                  </a:schemeClr>
                </a:solidFill>
              </a:rPr>
              <a:t>And we are the flock of His hand</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553200"/>
          </a:xfrm>
        </p:spPr>
        <p:txBody>
          <a:bodyPr>
            <a:normAutofit/>
          </a:bodyPr>
          <a:lstStyle/>
          <a:p>
            <a:r>
              <a:rPr lang="en-US" cap="none" dirty="0">
                <a:solidFill>
                  <a:schemeClr val="bg2">
                    <a:lumMod val="10000"/>
                  </a:schemeClr>
                </a:solidFill>
              </a:rPr>
              <a:t>“If today you hear my voice, </a:t>
            </a:r>
            <a:br>
              <a:rPr lang="en-US" cap="none" dirty="0">
                <a:solidFill>
                  <a:schemeClr val="bg2">
                    <a:lumMod val="10000"/>
                  </a:schemeClr>
                </a:solidFill>
              </a:rPr>
            </a:br>
            <a:r>
              <a:rPr lang="en-US" cap="none" dirty="0">
                <a:solidFill>
                  <a:schemeClr val="bg2">
                    <a:lumMod val="10000"/>
                  </a:schemeClr>
                </a:solidFill>
              </a:rPr>
              <a:t>Harden not your hearts,</a:t>
            </a:r>
            <a:br>
              <a:rPr lang="en-US" cap="none" dirty="0">
                <a:solidFill>
                  <a:schemeClr val="bg2">
                    <a:lumMod val="10000"/>
                  </a:schemeClr>
                </a:solidFill>
              </a:rPr>
            </a:br>
            <a:r>
              <a:rPr lang="en-US" cap="none" dirty="0">
                <a:solidFill>
                  <a:schemeClr val="bg2">
                    <a:lumMod val="10000"/>
                  </a:schemeClr>
                </a:solidFill>
              </a:rPr>
              <a:t>But open wide your door to me,</a:t>
            </a:r>
            <a:br>
              <a:rPr lang="en-US" cap="none" dirty="0">
                <a:solidFill>
                  <a:schemeClr val="bg2">
                    <a:lumMod val="10000"/>
                  </a:schemeClr>
                </a:solidFill>
              </a:rPr>
            </a:br>
            <a:r>
              <a:rPr lang="en-US" cap="none" dirty="0">
                <a:solidFill>
                  <a:schemeClr val="bg2">
                    <a:lumMod val="10000"/>
                  </a:schemeClr>
                </a:solidFill>
              </a:rPr>
              <a:t>And I shall give you life.”</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858000"/>
          </a:xfrm>
        </p:spPr>
        <p:txBody>
          <a:bodyPr>
            <a:normAutofit/>
          </a:bodyPr>
          <a:lstStyle/>
          <a:p>
            <a:r>
              <a:rPr lang="en-US" cap="none" dirty="0">
                <a:solidFill>
                  <a:schemeClr val="bg2">
                    <a:lumMod val="10000"/>
                  </a:schemeClr>
                </a:solidFill>
              </a:rPr>
              <a:t>O come let us worship and bow down,</a:t>
            </a:r>
            <a:br>
              <a:rPr lang="en-US" cap="none" dirty="0">
                <a:solidFill>
                  <a:schemeClr val="bg2">
                    <a:lumMod val="10000"/>
                  </a:schemeClr>
                </a:solidFill>
              </a:rPr>
            </a:br>
            <a:r>
              <a:rPr lang="en-US" cap="none" dirty="0">
                <a:solidFill>
                  <a:schemeClr val="bg2">
                    <a:lumMod val="10000"/>
                  </a:schemeClr>
                </a:solidFill>
              </a:rPr>
              <a:t>Let us kneel before the Lord, our maker</a:t>
            </a:r>
            <a:br>
              <a:rPr lang="en-US" cap="none" dirty="0">
                <a:solidFill>
                  <a:schemeClr val="bg2">
                    <a:lumMod val="10000"/>
                  </a:schemeClr>
                </a:solidFill>
              </a:rPr>
            </a:br>
            <a:r>
              <a:rPr lang="en-US" cap="none" dirty="0">
                <a:solidFill>
                  <a:schemeClr val="bg2">
                    <a:lumMod val="10000"/>
                  </a:schemeClr>
                </a:solidFill>
              </a:rPr>
              <a:t>For He is our Father, our rock, our redeemer,</a:t>
            </a:r>
            <a:br>
              <a:rPr lang="en-US" cap="none" dirty="0">
                <a:solidFill>
                  <a:schemeClr val="bg2">
                    <a:lumMod val="10000"/>
                  </a:schemeClr>
                </a:solidFill>
              </a:rPr>
            </a:br>
            <a:r>
              <a:rPr lang="en-US" cap="none" dirty="0">
                <a:solidFill>
                  <a:schemeClr val="bg2">
                    <a:lumMod val="10000"/>
                  </a:schemeClr>
                </a:solidFill>
              </a:rPr>
              <a:t>And we are the flock of His hand</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553200"/>
          </a:xfrm>
        </p:spPr>
        <p:txBody>
          <a:bodyPr>
            <a:normAutofit/>
          </a:bodyPr>
          <a:lstStyle/>
          <a:p>
            <a:r>
              <a:rPr lang="en-US" cap="none" dirty="0">
                <a:solidFill>
                  <a:schemeClr val="bg2">
                    <a:lumMod val="10000"/>
                  </a:schemeClr>
                </a:solidFill>
              </a:rPr>
              <a:t>“If today you hear my voice, </a:t>
            </a:r>
            <a:br>
              <a:rPr lang="en-US" cap="none" dirty="0">
                <a:solidFill>
                  <a:schemeClr val="bg2">
                    <a:lumMod val="10000"/>
                  </a:schemeClr>
                </a:solidFill>
              </a:rPr>
            </a:br>
            <a:r>
              <a:rPr lang="en-US" cap="none" dirty="0">
                <a:solidFill>
                  <a:schemeClr val="bg2">
                    <a:lumMod val="10000"/>
                  </a:schemeClr>
                </a:solidFill>
              </a:rPr>
              <a:t>Harden not your hearts,</a:t>
            </a:r>
            <a:br>
              <a:rPr lang="en-US" cap="none" dirty="0">
                <a:solidFill>
                  <a:schemeClr val="bg2">
                    <a:lumMod val="10000"/>
                  </a:schemeClr>
                </a:solidFill>
              </a:rPr>
            </a:br>
            <a:r>
              <a:rPr lang="en-US" cap="none" dirty="0">
                <a:solidFill>
                  <a:schemeClr val="bg2">
                    <a:lumMod val="10000"/>
                  </a:schemeClr>
                </a:solidFill>
              </a:rPr>
              <a:t>But open wide your door to me,</a:t>
            </a:r>
            <a:br>
              <a:rPr lang="en-US" cap="none" dirty="0">
                <a:solidFill>
                  <a:schemeClr val="bg2">
                    <a:lumMod val="10000"/>
                  </a:schemeClr>
                </a:solidFill>
              </a:rPr>
            </a:br>
            <a:r>
              <a:rPr lang="en-US" cap="none" dirty="0">
                <a:solidFill>
                  <a:schemeClr val="bg2">
                    <a:lumMod val="10000"/>
                  </a:schemeClr>
                </a:solidFill>
              </a:rPr>
              <a:t>And I shall give you life.”</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858000"/>
          </a:xfrm>
        </p:spPr>
        <p:txBody>
          <a:bodyPr>
            <a:normAutofit/>
          </a:bodyPr>
          <a:lstStyle/>
          <a:p>
            <a:r>
              <a:rPr lang="en-US" cap="none" dirty="0">
                <a:solidFill>
                  <a:schemeClr val="bg2">
                    <a:lumMod val="10000"/>
                  </a:schemeClr>
                </a:solidFill>
              </a:rPr>
              <a:t>O come let us worship and bow down,</a:t>
            </a:r>
            <a:br>
              <a:rPr lang="en-US" cap="none" dirty="0">
                <a:solidFill>
                  <a:schemeClr val="bg2">
                    <a:lumMod val="10000"/>
                  </a:schemeClr>
                </a:solidFill>
              </a:rPr>
            </a:br>
            <a:r>
              <a:rPr lang="en-US" cap="none" dirty="0">
                <a:solidFill>
                  <a:schemeClr val="bg2">
                    <a:lumMod val="10000"/>
                  </a:schemeClr>
                </a:solidFill>
              </a:rPr>
              <a:t>Let us kneel before the Lord, our maker</a:t>
            </a:r>
            <a:br>
              <a:rPr lang="en-US" cap="none" dirty="0">
                <a:solidFill>
                  <a:schemeClr val="bg2">
                    <a:lumMod val="10000"/>
                  </a:schemeClr>
                </a:solidFill>
              </a:rPr>
            </a:br>
            <a:r>
              <a:rPr lang="en-US" cap="none" dirty="0">
                <a:solidFill>
                  <a:schemeClr val="bg2">
                    <a:lumMod val="10000"/>
                  </a:schemeClr>
                </a:solidFill>
              </a:rPr>
              <a:t>For He is our Father, our rock, our redeemer,</a:t>
            </a:r>
            <a:br>
              <a:rPr lang="en-US" cap="none" dirty="0">
                <a:solidFill>
                  <a:schemeClr val="bg2">
                    <a:lumMod val="10000"/>
                  </a:schemeClr>
                </a:solidFill>
              </a:rPr>
            </a:br>
            <a:r>
              <a:rPr lang="en-US" cap="none" dirty="0">
                <a:solidFill>
                  <a:schemeClr val="bg2">
                    <a:lumMod val="10000"/>
                  </a:schemeClr>
                </a:solidFill>
              </a:rPr>
              <a:t>And we are the flock of His hand</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858000"/>
          </a:xfrm>
        </p:spPr>
        <p:txBody>
          <a:bodyPr>
            <a:normAutofit/>
          </a:bodyPr>
          <a:lstStyle/>
          <a:p>
            <a:r>
              <a:rPr lang="en-US" sz="5400" dirty="0">
                <a:solidFill>
                  <a:schemeClr val="accent4">
                    <a:lumMod val="50000"/>
                  </a:schemeClr>
                </a:solidFill>
              </a:rPr>
              <a:t>End</a:t>
            </a:r>
            <a:br>
              <a:rPr lang="en-US" sz="5400" dirty="0">
                <a:solidFill>
                  <a:schemeClr val="accent4">
                    <a:lumMod val="50000"/>
                  </a:schemeClr>
                </a:solidFill>
              </a:rPr>
            </a:br>
            <a:br>
              <a:rPr lang="en-US" sz="5400" dirty="0">
                <a:solidFill>
                  <a:schemeClr val="accent4">
                    <a:lumMod val="50000"/>
                  </a:schemeClr>
                </a:solidFill>
              </a:rPr>
            </a:br>
            <a:br>
              <a:rPr lang="en-US" sz="5400" dirty="0">
                <a:solidFill>
                  <a:schemeClr val="accent4">
                    <a:lumMod val="50000"/>
                  </a:schemeClr>
                </a:solidFill>
              </a:rPr>
            </a:br>
            <a:br>
              <a:rPr lang="en-US" sz="3200" dirty="0">
                <a:solidFill>
                  <a:schemeClr val="accent4">
                    <a:lumMod val="50000"/>
                  </a:schemeClr>
                </a:solidFill>
              </a:rPr>
            </a:br>
            <a:r>
              <a:rPr lang="en-US" sz="3200" dirty="0">
                <a:solidFill>
                  <a:schemeClr val="accent4">
                    <a:lumMod val="50000"/>
                  </a:schemeClr>
                </a:solidFill>
              </a:rPr>
              <a:t>For song chords, visit</a:t>
            </a:r>
            <a:br>
              <a:rPr lang="en-US" sz="3200" dirty="0">
                <a:solidFill>
                  <a:schemeClr val="accent4">
                    <a:lumMod val="50000"/>
                  </a:schemeClr>
                </a:solidFill>
              </a:rPr>
            </a:br>
            <a:r>
              <a:rPr lang="en-US" sz="3200" dirty="0">
                <a:solidFill>
                  <a:schemeClr val="accent4">
                    <a:lumMod val="50000"/>
                  </a:schemeClr>
                </a:solidFill>
              </a:rPr>
              <a:t>www.chipstenoso.com</a:t>
            </a:r>
            <a:endParaRPr lang="en-US" sz="5400" dirty="0">
              <a:solidFill>
                <a:schemeClr val="accent4">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1100</TotalTime>
  <Words>206</Words>
  <Application>Microsoft Office PowerPoint</Application>
  <PresentationFormat>Widescreen</PresentationFormat>
  <Paragraphs>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Verdana</vt:lpstr>
      <vt:lpstr>Wingdings</vt:lpstr>
      <vt:lpstr>Wingdings 2</vt:lpstr>
      <vt:lpstr>Wingdings 3</vt:lpstr>
      <vt:lpstr>Apex</vt:lpstr>
      <vt:lpstr>O COME LET US WORSHIP</vt:lpstr>
      <vt:lpstr>O come let us worship and bow down, Let us kneel before the Lord, our maker For He is our Father, our rock, our redeemer, And we are the flock of His hand</vt:lpstr>
      <vt:lpstr>“If today you hear my voice,  Harden not your hearts, But open wide your door to me, And I shall give you life.”</vt:lpstr>
      <vt:lpstr>O come let us worship and bow down, Let us kneel before the Lord, our maker For He is our Father, our rock, our redeemer, And we are the flock of His hand</vt:lpstr>
      <vt:lpstr>“If today you hear my voice,  Harden not your hearts, But open wide your door to me, And I shall give you life.”</vt:lpstr>
      <vt:lpstr>O come let us worship and bow down, Let us kneel before the Lord, our maker For He is our Father, our rock, our redeemer, And we are the flock of His hand</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147</cp:revision>
  <dcterms:created xsi:type="dcterms:W3CDTF">2013-08-06T21:21:49Z</dcterms:created>
  <dcterms:modified xsi:type="dcterms:W3CDTF">2023-09-23T22:38:45Z</dcterms:modified>
</cp:coreProperties>
</file>