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NOW THAT YOU’RE NEAR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153400" cy="60198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now that You’re near  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Everything is different Everything’s so different Lord,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I know I’m not the same, 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My life You’ve changed  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I </a:t>
            </a:r>
            <a:r>
              <a:rPr lang="en-US" cap="none" dirty="0" err="1">
                <a:solidFill>
                  <a:schemeClr val="bg2">
                    <a:lumMod val="10000"/>
                  </a:schemeClr>
                </a:solidFill>
              </a:rPr>
              <a:t>wanna</a:t>
            </a: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 be with You. I </a:t>
            </a:r>
            <a:r>
              <a:rPr lang="en-US" cap="none" dirty="0" err="1">
                <a:solidFill>
                  <a:schemeClr val="bg2">
                    <a:lumMod val="10000"/>
                  </a:schemeClr>
                </a:solidFill>
              </a:rPr>
              <a:t>wanna</a:t>
            </a: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 be with You.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153400" cy="4648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I will sing with You always,  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 ‘Cause in Your presence God is where I </a:t>
            </a:r>
            <a:r>
              <a:rPr lang="en-US" cap="none" dirty="0" err="1">
                <a:solidFill>
                  <a:schemeClr val="bg2">
                    <a:lumMod val="10000"/>
                  </a:schemeClr>
                </a:solidFill>
              </a:rPr>
              <a:t>wanna</a:t>
            </a: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 stay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8153400" cy="4114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Hold me in your arms,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Never let me go, 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</a:t>
            </a:r>
            <a:r>
              <a:rPr lang="en-US" cap="none" dirty="0" err="1">
                <a:solidFill>
                  <a:schemeClr val="bg2">
                    <a:lumMod val="10000"/>
                  </a:schemeClr>
                </a:solidFill>
              </a:rPr>
              <a:t>wanna</a:t>
            </a: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 spend eternity with You.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153400" cy="60198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now that You’re near  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Everything is different Everything’s so different Lord,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I know I’m not the same, 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My life You’ve changed  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I </a:t>
            </a:r>
            <a:r>
              <a:rPr lang="en-US" cap="none" dirty="0" err="1">
                <a:solidFill>
                  <a:schemeClr val="bg2">
                    <a:lumMod val="10000"/>
                  </a:schemeClr>
                </a:solidFill>
              </a:rPr>
              <a:t>wanna</a:t>
            </a: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 be with You. I </a:t>
            </a:r>
            <a:r>
              <a:rPr lang="en-US" cap="none" dirty="0" err="1">
                <a:solidFill>
                  <a:schemeClr val="bg2">
                    <a:lumMod val="10000"/>
                  </a:schemeClr>
                </a:solidFill>
              </a:rPr>
              <a:t>wanna</a:t>
            </a: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 be with You.</a:t>
            </a:r>
          </a:p>
        </p:txBody>
      </p:sp>
    </p:spTree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153400" cy="6019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End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www.chipstenoso.com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8153400" cy="4114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Hold me in your arms,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Never let me go, 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</a:t>
            </a:r>
            <a:r>
              <a:rPr lang="en-US" cap="none" dirty="0" err="1">
                <a:solidFill>
                  <a:schemeClr val="bg2">
                    <a:lumMod val="10000"/>
                  </a:schemeClr>
                </a:solidFill>
              </a:rPr>
              <a:t>wanna</a:t>
            </a: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 spend eternity with You.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81534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stand before you Lord. 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give You all my praise.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Your love is all I need. Jesus You’re all I need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81534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My life belongs to You. You gave Your life for me.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Your grace is all I need. 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Jesus You’re all I need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8153400" cy="4114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Hold me in your arms,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Never let me go, 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</a:t>
            </a:r>
            <a:r>
              <a:rPr lang="en-US" cap="none" dirty="0" err="1">
                <a:solidFill>
                  <a:schemeClr val="bg2">
                    <a:lumMod val="10000"/>
                  </a:schemeClr>
                </a:solidFill>
              </a:rPr>
              <a:t>wanna</a:t>
            </a: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 spend eternity with You.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153400" cy="60198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now that You’re near  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Everything is different Everything’s so different Lord,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I know I’m not the same, 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My life You’ve changed  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I </a:t>
            </a:r>
            <a:r>
              <a:rPr lang="en-US" cap="none" dirty="0" err="1">
                <a:solidFill>
                  <a:schemeClr val="bg2">
                    <a:lumMod val="10000"/>
                  </a:schemeClr>
                </a:solidFill>
              </a:rPr>
              <a:t>wanna</a:t>
            </a: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 be with You. I </a:t>
            </a:r>
            <a:r>
              <a:rPr lang="en-US" cap="none" dirty="0" err="1">
                <a:solidFill>
                  <a:schemeClr val="bg2">
                    <a:lumMod val="10000"/>
                  </a:schemeClr>
                </a:solidFill>
              </a:rPr>
              <a:t>wanna</a:t>
            </a: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 be with You.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81534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stand before you Lord. 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give You all my praise.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Your love is all I need. Jesus You’re all I need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81534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My life belongs to You. You gave Your life for me.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Your grace is all I need. 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Jesus You’re all I need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8153400" cy="4114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Hold me in your arms,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Never let me go, 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</a:t>
            </a:r>
            <a:r>
              <a:rPr lang="en-US" cap="none" dirty="0" err="1">
                <a:solidFill>
                  <a:schemeClr val="bg2">
                    <a:lumMod val="10000"/>
                  </a:schemeClr>
                </a:solidFill>
              </a:rPr>
              <a:t>wanna</a:t>
            </a: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 spend eternity with You.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</TotalTime>
  <Words>355</Words>
  <Application>Microsoft Office PowerPoint</Application>
  <PresentationFormat>Widescreen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Verdana</vt:lpstr>
      <vt:lpstr>Wingdings</vt:lpstr>
      <vt:lpstr>Wingdings 2</vt:lpstr>
      <vt:lpstr>Wingdings 3</vt:lpstr>
      <vt:lpstr>Apex</vt:lpstr>
      <vt:lpstr>NOW THAT YOU’RE NEAR</vt:lpstr>
      <vt:lpstr>Hold me in your arms, Never let me go,  I wanna spend eternity with You.</vt:lpstr>
      <vt:lpstr>I stand before you Lord.  And give You all my praise. Your love is all I need. Jesus You’re all I need</vt:lpstr>
      <vt:lpstr>My life belongs to You. You gave Your life for me. Your grace is all I need.  Jesus You’re all I need</vt:lpstr>
      <vt:lpstr>Hold me in your arms, Never let me go,  I wanna spend eternity with You.</vt:lpstr>
      <vt:lpstr>And now that You’re near   Everything is different Everything’s so different Lord, And I know I’m not the same,  My life You’ve changed   And I wanna be with You. I wanna be with You.</vt:lpstr>
      <vt:lpstr>I stand before you Lord.  And give You all my praise. Your love is all I need. Jesus You’re all I need</vt:lpstr>
      <vt:lpstr>My life belongs to You. You gave Your life for me. Your grace is all I need.  Jesus You’re all I need</vt:lpstr>
      <vt:lpstr>Hold me in your arms, Never let me go,  I wanna spend eternity with You.</vt:lpstr>
      <vt:lpstr>And now that You’re near   Everything is different Everything’s so different Lord, And I know I’m not the same,  My life You’ve changed   And I wanna be with You. I wanna be with You.</vt:lpstr>
      <vt:lpstr>And I will sing with You always,    ‘Cause in Your presence God is where I wanna stay</vt:lpstr>
      <vt:lpstr>Hold me in your arms, Never let me go,  I wanna spend eternity with You.</vt:lpstr>
      <vt:lpstr>And now that You’re near   Everything is different Everything’s so different Lord, And I know I’m not the same,  My life You’ve changed   And I wanna be with You. I wanna be with You.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146</cp:revision>
  <dcterms:created xsi:type="dcterms:W3CDTF">2013-08-06T21:21:49Z</dcterms:created>
  <dcterms:modified xsi:type="dcterms:W3CDTF">2023-09-23T22:38:25Z</dcterms:modified>
</cp:coreProperties>
</file>