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MY GOD AND MY ALL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733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 God and my all,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 Lord and my savior,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 king, my creator, My Father, my all  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733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www.chipstenoso.com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50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Verdana</vt:lpstr>
      <vt:lpstr>Wingdings</vt:lpstr>
      <vt:lpstr>Wingdings 2</vt:lpstr>
      <vt:lpstr>Wingdings 3</vt:lpstr>
      <vt:lpstr>Apex</vt:lpstr>
      <vt:lpstr>MY GOD AND MY ALL</vt:lpstr>
      <vt:lpstr>My God and my all,  My Lord and my savior, My king, my creator, My Father, my all  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143</cp:revision>
  <dcterms:created xsi:type="dcterms:W3CDTF">2013-08-06T21:21:49Z</dcterms:created>
  <dcterms:modified xsi:type="dcterms:W3CDTF">2023-09-23T22:37:02Z</dcterms:modified>
</cp:coreProperties>
</file>