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6" r:id="rId6"/>
    <p:sldId id="265"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bg2">
                    <a:lumMod val="10000"/>
                  </a:schemeClr>
                </a:solidFill>
              </a:rPr>
              <a:t>MORE PRECIOUS THAN SILVER</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581400"/>
          </a:xfrm>
        </p:spPr>
        <p:txBody>
          <a:bodyPr>
            <a:normAutofit/>
          </a:bodyPr>
          <a:lstStyle/>
          <a:p>
            <a:r>
              <a:rPr lang="en-US" cap="none" dirty="0">
                <a:solidFill>
                  <a:schemeClr val="tx1">
                    <a:lumMod val="95000"/>
                    <a:lumOff val="5000"/>
                  </a:schemeClr>
                </a:solidFill>
              </a:rPr>
              <a:t>Lord, You are more precious than silver,</a:t>
            </a:r>
            <a:br>
              <a:rPr lang="en-US" cap="none" dirty="0">
                <a:solidFill>
                  <a:schemeClr val="tx1">
                    <a:lumMod val="95000"/>
                    <a:lumOff val="5000"/>
                  </a:schemeClr>
                </a:solidFill>
              </a:rPr>
            </a:br>
            <a:r>
              <a:rPr lang="en-US" cap="none" dirty="0">
                <a:solidFill>
                  <a:schemeClr val="tx1">
                    <a:lumMod val="95000"/>
                    <a:lumOff val="5000"/>
                  </a:schemeClr>
                </a:solidFill>
              </a:rPr>
              <a:t>Lord, you are more costly than gold</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657600"/>
          </a:xfrm>
        </p:spPr>
        <p:txBody>
          <a:bodyPr>
            <a:normAutofit/>
          </a:bodyPr>
          <a:lstStyle/>
          <a:p>
            <a:r>
              <a:rPr lang="en-US" cap="none" dirty="0">
                <a:solidFill>
                  <a:schemeClr val="tx1">
                    <a:lumMod val="95000"/>
                    <a:lumOff val="5000"/>
                  </a:schemeClr>
                </a:solidFill>
              </a:rPr>
              <a:t>Lord, You are more beautiful than diamond,</a:t>
            </a:r>
            <a:br>
              <a:rPr lang="en-US" cap="none" dirty="0">
                <a:solidFill>
                  <a:schemeClr val="tx1">
                    <a:lumMod val="95000"/>
                    <a:lumOff val="5000"/>
                  </a:schemeClr>
                </a:solidFill>
              </a:rPr>
            </a:br>
            <a:r>
              <a:rPr lang="en-US" cap="none" dirty="0">
                <a:solidFill>
                  <a:schemeClr val="tx1">
                    <a:lumMod val="95000"/>
                    <a:lumOff val="5000"/>
                  </a:schemeClr>
                </a:solidFill>
              </a:rPr>
              <a:t>And nothing I desire compares with You</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10200"/>
          </a:xfrm>
        </p:spPr>
        <p:txBody>
          <a:bodyPr>
            <a:normAutofit fontScale="90000"/>
          </a:bodyPr>
          <a:lstStyle/>
          <a:p>
            <a:r>
              <a:rPr lang="en-US" cap="none" dirty="0">
                <a:solidFill>
                  <a:schemeClr val="tx1">
                    <a:lumMod val="95000"/>
                    <a:lumOff val="5000"/>
                  </a:schemeClr>
                </a:solidFill>
              </a:rPr>
              <a:t>And who can weigh the value of knowing You?</a:t>
            </a:r>
            <a:br>
              <a:rPr lang="en-US" cap="none" dirty="0">
                <a:solidFill>
                  <a:schemeClr val="tx1">
                    <a:lumMod val="95000"/>
                    <a:lumOff val="5000"/>
                  </a:schemeClr>
                </a:solidFill>
              </a:rPr>
            </a:br>
            <a:r>
              <a:rPr lang="en-US" cap="none" dirty="0">
                <a:solidFill>
                  <a:schemeClr val="tx1">
                    <a:lumMod val="95000"/>
                    <a:lumOff val="5000"/>
                  </a:schemeClr>
                </a:solidFill>
              </a:rPr>
              <a:t>Who can judge the worth of who You are?</a:t>
            </a:r>
            <a:br>
              <a:rPr lang="en-US" cap="none" dirty="0">
                <a:solidFill>
                  <a:schemeClr val="tx1">
                    <a:lumMod val="95000"/>
                    <a:lumOff val="5000"/>
                  </a:schemeClr>
                </a:solidFill>
              </a:rPr>
            </a:br>
            <a:r>
              <a:rPr lang="en-US" cap="none" dirty="0">
                <a:solidFill>
                  <a:schemeClr val="tx1">
                    <a:lumMod val="95000"/>
                    <a:lumOff val="5000"/>
                  </a:schemeClr>
                </a:solidFill>
              </a:rPr>
              <a:t>Lord, who can count the blessings of loving You? Who can say just how great you are?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581400"/>
          </a:xfrm>
        </p:spPr>
        <p:txBody>
          <a:bodyPr>
            <a:normAutofit/>
          </a:bodyPr>
          <a:lstStyle/>
          <a:p>
            <a:r>
              <a:rPr lang="en-US" cap="none" dirty="0">
                <a:solidFill>
                  <a:schemeClr val="tx1">
                    <a:lumMod val="95000"/>
                    <a:lumOff val="5000"/>
                  </a:schemeClr>
                </a:solidFill>
              </a:rPr>
              <a:t>Lord, You are more precious than silver,</a:t>
            </a:r>
            <a:br>
              <a:rPr lang="en-US" cap="none" dirty="0">
                <a:solidFill>
                  <a:schemeClr val="tx1">
                    <a:lumMod val="95000"/>
                    <a:lumOff val="5000"/>
                  </a:schemeClr>
                </a:solidFill>
              </a:rPr>
            </a:br>
            <a:r>
              <a:rPr lang="en-US" cap="none" dirty="0">
                <a:solidFill>
                  <a:schemeClr val="tx1">
                    <a:lumMod val="95000"/>
                    <a:lumOff val="5000"/>
                  </a:schemeClr>
                </a:solidFill>
              </a:rPr>
              <a:t>Lord, you are more costly than gold</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657600"/>
          </a:xfrm>
        </p:spPr>
        <p:txBody>
          <a:bodyPr>
            <a:normAutofit/>
          </a:bodyPr>
          <a:lstStyle/>
          <a:p>
            <a:r>
              <a:rPr lang="en-US" cap="none" dirty="0">
                <a:solidFill>
                  <a:schemeClr val="tx1">
                    <a:lumMod val="95000"/>
                    <a:lumOff val="5000"/>
                  </a:schemeClr>
                </a:solidFill>
              </a:rPr>
              <a:t>Lord, You are more beautiful than diamond,</a:t>
            </a:r>
            <a:br>
              <a:rPr lang="en-US" cap="none" dirty="0">
                <a:solidFill>
                  <a:schemeClr val="tx1">
                    <a:lumMod val="95000"/>
                    <a:lumOff val="5000"/>
                  </a:schemeClr>
                </a:solidFill>
              </a:rPr>
            </a:br>
            <a:r>
              <a:rPr lang="en-US" cap="none" dirty="0">
                <a:solidFill>
                  <a:schemeClr val="tx1">
                    <a:lumMod val="95000"/>
                    <a:lumOff val="5000"/>
                  </a:schemeClr>
                </a:solidFill>
              </a:rPr>
              <a:t>And nothing I desire compares with You</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124200"/>
          </a:xfrm>
        </p:spPr>
        <p:txBody>
          <a:bodyPr>
            <a:normAutofit/>
          </a:bodyPr>
          <a:lstStyle/>
          <a:p>
            <a:r>
              <a:rPr lang="en-US" cap="none" dirty="0">
                <a:solidFill>
                  <a:schemeClr val="tx1">
                    <a:lumMod val="95000"/>
                    <a:lumOff val="5000"/>
                  </a:schemeClr>
                </a:solidFill>
              </a:rPr>
              <a:t>(ENDING)</a:t>
            </a:r>
            <a:br>
              <a:rPr lang="en-US" cap="none" dirty="0">
                <a:solidFill>
                  <a:schemeClr val="tx1">
                    <a:lumMod val="95000"/>
                    <a:lumOff val="5000"/>
                  </a:schemeClr>
                </a:solidFill>
              </a:rPr>
            </a:br>
            <a:r>
              <a:rPr lang="en-US" cap="none" dirty="0">
                <a:solidFill>
                  <a:schemeClr val="tx1">
                    <a:lumMod val="95000"/>
                    <a:lumOff val="5000"/>
                  </a:schemeClr>
                </a:solidFill>
              </a:rPr>
              <a:t>And nothing I desire compares with You</a:t>
            </a:r>
            <a:br>
              <a:rPr lang="en-US" cap="none" dirty="0">
                <a:solidFill>
                  <a:schemeClr val="tx1">
                    <a:lumMod val="95000"/>
                    <a:lumOff val="5000"/>
                  </a:schemeClr>
                </a:solidFill>
              </a:rPr>
            </a:br>
            <a:r>
              <a:rPr lang="en-US" cap="none" dirty="0">
                <a:solidFill>
                  <a:schemeClr val="tx1">
                    <a:lumMod val="95000"/>
                    <a:lumOff val="5000"/>
                  </a:schemeClr>
                </a:solidFill>
              </a:rPr>
              <a:t>2x</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810000"/>
          </a:xfrm>
        </p:spPr>
        <p:txBody>
          <a:bodyPr>
            <a:normAutofit fontScale="90000"/>
          </a:bodyPr>
          <a:lstStyle/>
          <a:p>
            <a:r>
              <a:rPr lang="en-US" dirty="0">
                <a:solidFill>
                  <a:schemeClr val="bg2">
                    <a:lumMod val="10000"/>
                  </a:schemeClr>
                </a:solidFill>
              </a:rPr>
              <a:t>End</a:t>
            </a:r>
            <a:br>
              <a:rPr lang="en-US" dirty="0">
                <a:solidFill>
                  <a:schemeClr val="bg2">
                    <a:lumMod val="10000"/>
                  </a:schemeClr>
                </a:solidFill>
              </a:rPr>
            </a:br>
            <a:br>
              <a:rPr lang="en-US" dirty="0">
                <a:solidFill>
                  <a:schemeClr val="bg2">
                    <a:lumMod val="10000"/>
                  </a:schemeClr>
                </a:solidFill>
              </a:rPr>
            </a:br>
            <a:br>
              <a:rPr lang="en-US" dirty="0">
                <a:solidFill>
                  <a:schemeClr val="bg2">
                    <a:lumMod val="10000"/>
                  </a:schemeClr>
                </a:solidFill>
              </a:rPr>
            </a:br>
            <a:br>
              <a:rPr lang="en-US" sz="3600" dirty="0">
                <a:solidFill>
                  <a:schemeClr val="bg2">
                    <a:lumMod val="10000"/>
                  </a:schemeClr>
                </a:solidFill>
              </a:rPr>
            </a:br>
            <a:r>
              <a:rPr lang="en-US" sz="3600" dirty="0">
                <a:solidFill>
                  <a:schemeClr val="bg2">
                    <a:lumMod val="10000"/>
                  </a:schemeClr>
                </a:solidFill>
              </a:rPr>
              <a:t>For song chords, visit</a:t>
            </a:r>
            <a:br>
              <a:rPr lang="en-US" sz="3600" dirty="0">
                <a:solidFill>
                  <a:schemeClr val="bg2">
                    <a:lumMod val="10000"/>
                  </a:schemeClr>
                </a:solidFill>
              </a:rPr>
            </a:br>
            <a:r>
              <a:rPr lang="en-US" sz="3600" dirty="0">
                <a:solidFill>
                  <a:schemeClr val="bg2">
                    <a:lumMod val="10000"/>
                  </a:schemeClr>
                </a:solidFill>
              </a:rPr>
              <a:t>www.chipstenoso.com</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1074</TotalTime>
  <Words>145</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Verdana</vt:lpstr>
      <vt:lpstr>Wingdings</vt:lpstr>
      <vt:lpstr>Wingdings 2</vt:lpstr>
      <vt:lpstr>Wingdings 3</vt:lpstr>
      <vt:lpstr>Apex</vt:lpstr>
      <vt:lpstr>MORE PRECIOUS THAN SILVER</vt:lpstr>
      <vt:lpstr>Lord, You are more precious than silver, Lord, you are more costly than gold</vt:lpstr>
      <vt:lpstr>Lord, You are more beautiful than diamond, And nothing I desire compares with You</vt:lpstr>
      <vt:lpstr>And who can weigh the value of knowing You? Who can judge the worth of who You are? Lord, who can count the blessings of loving You? Who can say just how great you are?</vt:lpstr>
      <vt:lpstr>Lord, You are more precious than silver, Lord, you are more costly than gold</vt:lpstr>
      <vt:lpstr>Lord, You are more beautiful than diamond, And nothing I desire compares with You</vt:lpstr>
      <vt:lpstr>(ENDING) And nothing I desire compares with You 2x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144</cp:revision>
  <dcterms:created xsi:type="dcterms:W3CDTF">2013-08-06T21:21:49Z</dcterms:created>
  <dcterms:modified xsi:type="dcterms:W3CDTF">2023-09-23T22:36:31Z</dcterms:modified>
</cp:coreProperties>
</file>