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MAKE MY HEART YOUR DWELLING PLACE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Make my heart your dwelling place,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temple just for You,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consecrated resting place, a vessel ever true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Make my heart a fire, With the brightness of Your Son,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Make my heart a dwelling place,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 For the Holy  one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Make my heart your dwelling place,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temple just for You,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 consecrated resting place, a vessel ever true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Make my heart a fire, With the brightness of Your Son,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Make my heart a dwelling place,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 For the Holy  one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124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MAKE MY HEART YOUR DWELLING PLACE</vt:lpstr>
      <vt:lpstr>Make my heart your dwelling place, A temple just for You, A consecrated resting place, a vessel ever true</vt:lpstr>
      <vt:lpstr>Make my heart a fire, With the brightness of Your Son, Make my heart a dwelling place,  For the Holy  one</vt:lpstr>
      <vt:lpstr>Make my heart your dwelling place, A temple just for You, A consecrated resting place, a vessel ever true</vt:lpstr>
      <vt:lpstr>Make my heart a fire, With the brightness of Your Son, Make my heart a dwelling place,  For the Holy  one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137</cp:revision>
  <dcterms:created xsi:type="dcterms:W3CDTF">2013-08-06T21:21:49Z</dcterms:created>
  <dcterms:modified xsi:type="dcterms:W3CDTF">2023-09-23T22:33:56Z</dcterms:modified>
</cp:coreProperties>
</file>