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LET YOUR GLORY FILL THIS HOUSE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6096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Let your glory fill this house,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And Your presence fill our hearts,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As Your praise fills our mouths,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O Lord, my God 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3886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O Lord my God, 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O Lord my God,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O Lord my God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End</a:t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www.chipstenoso.com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999</TotalTime>
  <Words>71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Verdana</vt:lpstr>
      <vt:lpstr>Wingdings</vt:lpstr>
      <vt:lpstr>Wingdings 2</vt:lpstr>
      <vt:lpstr>Wingdings 3</vt:lpstr>
      <vt:lpstr>Apex</vt:lpstr>
      <vt:lpstr>LET YOUR GLORY FILL THIS HOUSE</vt:lpstr>
      <vt:lpstr>Let your glory fill this house, And Your presence fill our hearts, As Your praise fills our mouths, O Lord, my God  (2X)</vt:lpstr>
      <vt:lpstr>O Lord my God,  O Lord my God, O Lord my God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134</cp:revision>
  <dcterms:created xsi:type="dcterms:W3CDTF">2013-08-06T21:21:49Z</dcterms:created>
  <dcterms:modified xsi:type="dcterms:W3CDTF">2023-09-23T22:31:46Z</dcterms:modified>
</cp:coreProperties>
</file>