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LET THE SAINTS BE JOYFUL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For song chords, visit</a:t>
            </a:r>
            <a:br>
              <a:rPr lang="en-US" sz="36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saints be joyful in glory,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high praises of God be in their mouth,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a two edged sword in their hand.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Enter His gates with thanksgiving!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Enter His courts with praise,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thankful to Him, Bless His name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For the Lord is good and His mercy is everlasting,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His truth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endureth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for all time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saints be joyful in glory,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high praises of God be in their mouth,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a two edged sword in their hand.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5181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Enter His gates with thanksgiving!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Enter His courts with praise,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Be thankful to Him, Bless His name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For the Lord is good and His mercy is everlasting,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His truth </a:t>
            </a:r>
            <a:r>
              <a:rPr lang="en-US" cap="none" dirty="0" err="1">
                <a:solidFill>
                  <a:schemeClr val="accent5">
                    <a:lumMod val="50000"/>
                  </a:schemeClr>
                </a:solidFill>
              </a:rPr>
              <a:t>endureth</a:t>
            </a: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for all time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saints be joyful in glory,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Let the high praises of God be in their mouth,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a two edged sword in their hand.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14400"/>
            <a:ext cx="8229600" cy="4038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 And a two edged sword in their hand.</a:t>
            </a:r>
            <a:br>
              <a:rPr lang="en-US" cap="none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5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228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Verdana</vt:lpstr>
      <vt:lpstr>Wingdings</vt:lpstr>
      <vt:lpstr>Wingdings 2</vt:lpstr>
      <vt:lpstr>Wingdings 3</vt:lpstr>
      <vt:lpstr>Apex</vt:lpstr>
      <vt:lpstr>LET THE SAINTS BE JOYFUL</vt:lpstr>
      <vt:lpstr>Let the saints be joyful in glory, Let the high praises of God be in their mouth,  And a two edged sword in their hand. (2X)</vt:lpstr>
      <vt:lpstr>Enter His gates with thanksgiving! Enter His courts with praise, Be thankful to Him, Bless His name</vt:lpstr>
      <vt:lpstr>For the Lord is good and His mercy is everlasting,  And His truth endureth for all time</vt:lpstr>
      <vt:lpstr>Let the saints be joyful in glory, Let the high praises of God be in their mouth,  And a two edged sword in their hand. (2X)</vt:lpstr>
      <vt:lpstr>Enter His gates with thanksgiving! Enter His courts with praise, Be thankful to Him, Bless His name</vt:lpstr>
      <vt:lpstr>For the Lord is good and His mercy is everlasting,  And His truth endureth for all time</vt:lpstr>
      <vt:lpstr>Let the saints be joyful in glory, Let the high praises of God be in their mouth,  And a two edged sword in their hand. (2X)</vt:lpstr>
      <vt:lpstr>(ENDING)  And a two edged sword in their hand.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131</cp:revision>
  <dcterms:created xsi:type="dcterms:W3CDTF">2013-08-06T21:21:49Z</dcterms:created>
  <dcterms:modified xsi:type="dcterms:W3CDTF">2023-09-23T22:30:59Z</dcterms:modified>
</cp:coreProperties>
</file>