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tx2">
                    <a:lumMod val="75000"/>
                  </a:schemeClr>
                </a:solidFill>
              </a:rPr>
              <a:t>LET THE FIRE FALL</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400800"/>
          </a:xfrm>
        </p:spPr>
        <p:txBody>
          <a:bodyPr>
            <a:normAutofit/>
          </a:bodyPr>
          <a:lstStyle/>
          <a:p>
            <a:r>
              <a:rPr lang="en-US" cap="none" dirty="0">
                <a:solidFill>
                  <a:schemeClr val="accent5">
                    <a:lumMod val="50000"/>
                  </a:schemeClr>
                </a:solidFill>
              </a:rPr>
              <a:t>Holy spirit (holy spirit), Come with Your fire</a:t>
            </a:r>
            <a:br>
              <a:rPr lang="en-US" cap="none" dirty="0">
                <a:solidFill>
                  <a:schemeClr val="accent5">
                    <a:lumMod val="50000"/>
                  </a:schemeClr>
                </a:solidFill>
              </a:rPr>
            </a:br>
            <a:r>
              <a:rPr lang="en-US" cap="none" dirty="0">
                <a:solidFill>
                  <a:schemeClr val="accent5">
                    <a:lumMod val="50000"/>
                  </a:schemeClr>
                </a:solidFill>
              </a:rPr>
              <a:t>Holy spirit (holy spirit),</a:t>
            </a:r>
            <a:br>
              <a:rPr lang="en-US" cap="none" dirty="0">
                <a:solidFill>
                  <a:schemeClr val="accent5">
                    <a:lumMod val="50000"/>
                  </a:schemeClr>
                </a:solidFill>
              </a:rPr>
            </a:br>
            <a:r>
              <a:rPr lang="en-US" cap="none" dirty="0">
                <a:solidFill>
                  <a:schemeClr val="accent5">
                    <a:lumMod val="50000"/>
                  </a:schemeClr>
                </a:solidFill>
              </a:rPr>
              <a:t>Come with Your fire.</a:t>
            </a:r>
            <a:br>
              <a:rPr lang="en-US" cap="none" dirty="0">
                <a:solidFill>
                  <a:schemeClr val="accent5">
                    <a:lumMod val="50000"/>
                  </a:schemeClr>
                </a:solidFill>
              </a:rPr>
            </a:br>
            <a:r>
              <a:rPr lang="en-US" cap="none" dirty="0">
                <a:solidFill>
                  <a:schemeClr val="accent5">
                    <a:lumMod val="50000"/>
                  </a:schemeClr>
                </a:solidFill>
              </a:rPr>
              <a:t>Holy spirit come with Your fire.   </a:t>
            </a:r>
            <a:br>
              <a:rPr lang="en-US" cap="none" dirty="0">
                <a:solidFill>
                  <a:schemeClr val="accent5">
                    <a:lumMod val="50000"/>
                  </a:schemeClr>
                </a:solidFill>
              </a:rPr>
            </a:br>
            <a:r>
              <a:rPr lang="en-US" cap="none" dirty="0">
                <a:solidFill>
                  <a:schemeClr val="accent5">
                    <a:lumMod val="50000"/>
                  </a:schemeClr>
                </a:solidFill>
              </a:rPr>
              <a:t>Holy spirit come with Your fire.</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638800"/>
          </a:xfrm>
        </p:spPr>
        <p:txBody>
          <a:bodyPr>
            <a:normAutofit/>
          </a:bodyPr>
          <a:lstStyle/>
          <a:p>
            <a:r>
              <a:rPr lang="en-US" cap="none" dirty="0">
                <a:solidFill>
                  <a:schemeClr val="accent5">
                    <a:lumMod val="50000"/>
                  </a:schemeClr>
                </a:solidFill>
              </a:rPr>
              <a:t>Come holy spirit,</a:t>
            </a:r>
            <a:br>
              <a:rPr lang="en-US" cap="none" dirty="0">
                <a:solidFill>
                  <a:schemeClr val="accent5">
                    <a:lumMod val="50000"/>
                  </a:schemeClr>
                </a:solidFill>
              </a:rPr>
            </a:br>
            <a:r>
              <a:rPr lang="en-US" cap="none" dirty="0">
                <a:solidFill>
                  <a:schemeClr val="accent5">
                    <a:lumMod val="50000"/>
                  </a:schemeClr>
                </a:solidFill>
              </a:rPr>
              <a:t> Let the fire fall.  </a:t>
            </a:r>
            <a:br>
              <a:rPr lang="en-US" cap="none" dirty="0">
                <a:solidFill>
                  <a:schemeClr val="accent5">
                    <a:lumMod val="50000"/>
                  </a:schemeClr>
                </a:solidFill>
              </a:rPr>
            </a:br>
            <a:r>
              <a:rPr lang="en-US" cap="none" dirty="0">
                <a:solidFill>
                  <a:schemeClr val="accent5">
                    <a:lumMod val="50000"/>
                  </a:schemeClr>
                </a:solidFill>
              </a:rPr>
              <a:t>Come holy spirit,</a:t>
            </a:r>
            <a:br>
              <a:rPr lang="en-US" cap="none" dirty="0">
                <a:solidFill>
                  <a:schemeClr val="accent5">
                    <a:lumMod val="50000"/>
                  </a:schemeClr>
                </a:solidFill>
              </a:rPr>
            </a:br>
            <a:r>
              <a:rPr lang="en-US" cap="none" dirty="0">
                <a:solidFill>
                  <a:schemeClr val="accent5">
                    <a:lumMod val="50000"/>
                  </a:schemeClr>
                </a:solidFill>
              </a:rPr>
              <a:t>Let the fire fall</a:t>
            </a:r>
            <a:br>
              <a:rPr lang="en-US" cap="none" dirty="0">
                <a:solidFill>
                  <a:schemeClr val="accent5">
                    <a:lumMod val="50000"/>
                  </a:schemeClr>
                </a:solidFill>
              </a:rPr>
            </a:br>
            <a:br>
              <a:rPr lang="en-US" cap="none" dirty="0">
                <a:solidFill>
                  <a:schemeClr val="accent5">
                    <a:lumMod val="50000"/>
                  </a:schemeClr>
                </a:solidFill>
              </a:rPr>
            </a:br>
            <a:r>
              <a:rPr lang="en-US" cap="none" dirty="0">
                <a:solidFill>
                  <a:schemeClr val="accent5">
                    <a:lumMod val="50000"/>
                  </a:schemeClr>
                </a:solidFill>
              </a:rPr>
              <a:t>Let the fire fall. </a:t>
            </a:r>
            <a:br>
              <a:rPr lang="en-US" cap="none" dirty="0">
                <a:solidFill>
                  <a:schemeClr val="accent5">
                    <a:lumMod val="50000"/>
                  </a:schemeClr>
                </a:solidFill>
              </a:rPr>
            </a:br>
            <a:r>
              <a:rPr lang="en-US" cap="none" dirty="0">
                <a:solidFill>
                  <a:schemeClr val="accent5">
                    <a:lumMod val="50000"/>
                  </a:schemeClr>
                </a:solidFill>
              </a:rPr>
              <a:t>Let the fire fall</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400800"/>
          </a:xfrm>
        </p:spPr>
        <p:txBody>
          <a:bodyPr>
            <a:normAutofit/>
          </a:bodyPr>
          <a:lstStyle/>
          <a:p>
            <a:r>
              <a:rPr lang="en-US" cap="none" dirty="0">
                <a:solidFill>
                  <a:schemeClr val="accent5">
                    <a:lumMod val="50000"/>
                  </a:schemeClr>
                </a:solidFill>
              </a:rPr>
              <a:t>Holy spirit (holy spirit), Purify my heart</a:t>
            </a:r>
            <a:br>
              <a:rPr lang="en-US" cap="none" dirty="0">
                <a:solidFill>
                  <a:schemeClr val="accent5">
                    <a:lumMod val="50000"/>
                  </a:schemeClr>
                </a:solidFill>
              </a:rPr>
            </a:br>
            <a:r>
              <a:rPr lang="en-US" cap="none" dirty="0">
                <a:solidFill>
                  <a:schemeClr val="accent5">
                    <a:lumMod val="50000"/>
                  </a:schemeClr>
                </a:solidFill>
              </a:rPr>
              <a:t>Holy spirit (holy spirit),</a:t>
            </a:r>
            <a:br>
              <a:rPr lang="en-US" cap="none" dirty="0">
                <a:solidFill>
                  <a:schemeClr val="accent5">
                    <a:lumMod val="50000"/>
                  </a:schemeClr>
                </a:solidFill>
              </a:rPr>
            </a:br>
            <a:r>
              <a:rPr lang="en-US" cap="none" dirty="0">
                <a:solidFill>
                  <a:schemeClr val="accent5">
                    <a:lumMod val="50000"/>
                  </a:schemeClr>
                </a:solidFill>
              </a:rPr>
              <a:t> Purify my heart.</a:t>
            </a:r>
            <a:br>
              <a:rPr lang="en-US" cap="none" dirty="0">
                <a:solidFill>
                  <a:schemeClr val="accent5">
                    <a:lumMod val="50000"/>
                  </a:schemeClr>
                </a:solidFill>
              </a:rPr>
            </a:br>
            <a:r>
              <a:rPr lang="en-US" cap="none" dirty="0">
                <a:solidFill>
                  <a:schemeClr val="accent5">
                    <a:lumMod val="50000"/>
                  </a:schemeClr>
                </a:solidFill>
              </a:rPr>
              <a:t>Holy spirit purify my heart.   </a:t>
            </a:r>
            <a:br>
              <a:rPr lang="en-US" cap="none" dirty="0">
                <a:solidFill>
                  <a:schemeClr val="accent5">
                    <a:lumMod val="50000"/>
                  </a:schemeClr>
                </a:solidFill>
              </a:rPr>
            </a:br>
            <a:r>
              <a:rPr lang="en-US" cap="none" dirty="0">
                <a:solidFill>
                  <a:schemeClr val="accent5">
                    <a:lumMod val="50000"/>
                  </a:schemeClr>
                </a:solidFill>
              </a:rPr>
              <a:t>Holy spirit purify my heart.</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638800"/>
          </a:xfrm>
        </p:spPr>
        <p:txBody>
          <a:bodyPr>
            <a:normAutofit/>
          </a:bodyPr>
          <a:lstStyle/>
          <a:p>
            <a:r>
              <a:rPr lang="en-US" cap="none" dirty="0">
                <a:solidFill>
                  <a:schemeClr val="accent5">
                    <a:lumMod val="50000"/>
                  </a:schemeClr>
                </a:solidFill>
              </a:rPr>
              <a:t>Come holy spirit,</a:t>
            </a:r>
            <a:br>
              <a:rPr lang="en-US" cap="none" dirty="0">
                <a:solidFill>
                  <a:schemeClr val="accent5">
                    <a:lumMod val="50000"/>
                  </a:schemeClr>
                </a:solidFill>
              </a:rPr>
            </a:br>
            <a:r>
              <a:rPr lang="en-US" cap="none" dirty="0">
                <a:solidFill>
                  <a:schemeClr val="accent5">
                    <a:lumMod val="50000"/>
                  </a:schemeClr>
                </a:solidFill>
              </a:rPr>
              <a:t> Let the fire fall.  </a:t>
            </a:r>
            <a:br>
              <a:rPr lang="en-US" cap="none" dirty="0">
                <a:solidFill>
                  <a:schemeClr val="accent5">
                    <a:lumMod val="50000"/>
                  </a:schemeClr>
                </a:solidFill>
              </a:rPr>
            </a:br>
            <a:r>
              <a:rPr lang="en-US" cap="none" dirty="0">
                <a:solidFill>
                  <a:schemeClr val="accent5">
                    <a:lumMod val="50000"/>
                  </a:schemeClr>
                </a:solidFill>
              </a:rPr>
              <a:t>Come holy spirit,</a:t>
            </a:r>
            <a:br>
              <a:rPr lang="en-US" cap="none" dirty="0">
                <a:solidFill>
                  <a:schemeClr val="accent5">
                    <a:lumMod val="50000"/>
                  </a:schemeClr>
                </a:solidFill>
              </a:rPr>
            </a:br>
            <a:r>
              <a:rPr lang="en-US" cap="none" dirty="0">
                <a:solidFill>
                  <a:schemeClr val="accent5">
                    <a:lumMod val="50000"/>
                  </a:schemeClr>
                </a:solidFill>
              </a:rPr>
              <a:t>Let the fire fall</a:t>
            </a:r>
            <a:br>
              <a:rPr lang="en-US" cap="none" dirty="0">
                <a:solidFill>
                  <a:schemeClr val="accent5">
                    <a:lumMod val="50000"/>
                  </a:schemeClr>
                </a:solidFill>
              </a:rPr>
            </a:br>
            <a:br>
              <a:rPr lang="en-US" cap="none" dirty="0">
                <a:solidFill>
                  <a:schemeClr val="accent5">
                    <a:lumMod val="50000"/>
                  </a:schemeClr>
                </a:solidFill>
              </a:rPr>
            </a:br>
            <a:r>
              <a:rPr lang="en-US" cap="none" dirty="0">
                <a:solidFill>
                  <a:schemeClr val="accent5">
                    <a:lumMod val="50000"/>
                  </a:schemeClr>
                </a:solidFill>
              </a:rPr>
              <a:t>Let the fire fall. </a:t>
            </a:r>
            <a:br>
              <a:rPr lang="en-US" cap="none" dirty="0">
                <a:solidFill>
                  <a:schemeClr val="accent5">
                    <a:lumMod val="50000"/>
                  </a:schemeClr>
                </a:solidFill>
              </a:rPr>
            </a:br>
            <a:r>
              <a:rPr lang="en-US" cap="none" dirty="0">
                <a:solidFill>
                  <a:schemeClr val="accent5">
                    <a:lumMod val="50000"/>
                  </a:schemeClr>
                </a:solidFill>
              </a:rPr>
              <a:t>Let the fire fall</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400800"/>
          </a:xfrm>
        </p:spPr>
        <p:txBody>
          <a:bodyPr>
            <a:normAutofit/>
          </a:bodyPr>
          <a:lstStyle/>
          <a:p>
            <a:r>
              <a:rPr lang="en-US" cap="none" dirty="0">
                <a:solidFill>
                  <a:schemeClr val="accent5">
                    <a:lumMod val="50000"/>
                  </a:schemeClr>
                </a:solidFill>
              </a:rPr>
              <a:t>Holy spirit (holy spirit), Set my life on fire</a:t>
            </a:r>
            <a:br>
              <a:rPr lang="en-US" cap="none" dirty="0">
                <a:solidFill>
                  <a:schemeClr val="accent5">
                    <a:lumMod val="50000"/>
                  </a:schemeClr>
                </a:solidFill>
              </a:rPr>
            </a:br>
            <a:r>
              <a:rPr lang="en-US" cap="none" dirty="0">
                <a:solidFill>
                  <a:schemeClr val="accent5">
                    <a:lumMod val="50000"/>
                  </a:schemeClr>
                </a:solidFill>
              </a:rPr>
              <a:t>Holy spirit (holy spirit),</a:t>
            </a:r>
            <a:br>
              <a:rPr lang="en-US" cap="none" dirty="0">
                <a:solidFill>
                  <a:schemeClr val="accent5">
                    <a:lumMod val="50000"/>
                  </a:schemeClr>
                </a:solidFill>
              </a:rPr>
            </a:br>
            <a:r>
              <a:rPr lang="en-US" cap="none" dirty="0">
                <a:solidFill>
                  <a:schemeClr val="accent5">
                    <a:lumMod val="50000"/>
                  </a:schemeClr>
                </a:solidFill>
              </a:rPr>
              <a:t> Set my life on fire.</a:t>
            </a:r>
            <a:br>
              <a:rPr lang="en-US" cap="none" dirty="0">
                <a:solidFill>
                  <a:schemeClr val="accent5">
                    <a:lumMod val="50000"/>
                  </a:schemeClr>
                </a:solidFill>
              </a:rPr>
            </a:br>
            <a:r>
              <a:rPr lang="en-US" cap="none" dirty="0">
                <a:solidFill>
                  <a:schemeClr val="accent5">
                    <a:lumMod val="50000"/>
                  </a:schemeClr>
                </a:solidFill>
              </a:rPr>
              <a:t>Holy spirit set my life on fire.   </a:t>
            </a:r>
            <a:br>
              <a:rPr lang="en-US" cap="none" dirty="0">
                <a:solidFill>
                  <a:schemeClr val="accent5">
                    <a:lumMod val="50000"/>
                  </a:schemeClr>
                </a:solidFill>
              </a:rPr>
            </a:br>
            <a:r>
              <a:rPr lang="en-US" cap="none" dirty="0">
                <a:solidFill>
                  <a:schemeClr val="accent5">
                    <a:lumMod val="50000"/>
                  </a:schemeClr>
                </a:solidFill>
              </a:rPr>
              <a:t>Holy spirit set my life on fire.</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638800"/>
          </a:xfrm>
        </p:spPr>
        <p:txBody>
          <a:bodyPr>
            <a:normAutofit/>
          </a:bodyPr>
          <a:lstStyle/>
          <a:p>
            <a:r>
              <a:rPr lang="en-US" cap="none" dirty="0">
                <a:solidFill>
                  <a:schemeClr val="accent5">
                    <a:lumMod val="50000"/>
                  </a:schemeClr>
                </a:solidFill>
              </a:rPr>
              <a:t>Come holy spirit,</a:t>
            </a:r>
            <a:br>
              <a:rPr lang="en-US" cap="none" dirty="0">
                <a:solidFill>
                  <a:schemeClr val="accent5">
                    <a:lumMod val="50000"/>
                  </a:schemeClr>
                </a:solidFill>
              </a:rPr>
            </a:br>
            <a:r>
              <a:rPr lang="en-US" cap="none" dirty="0">
                <a:solidFill>
                  <a:schemeClr val="accent5">
                    <a:lumMod val="50000"/>
                  </a:schemeClr>
                </a:solidFill>
              </a:rPr>
              <a:t> Let the fire fall.  </a:t>
            </a:r>
            <a:br>
              <a:rPr lang="en-US" cap="none" dirty="0">
                <a:solidFill>
                  <a:schemeClr val="accent5">
                    <a:lumMod val="50000"/>
                  </a:schemeClr>
                </a:solidFill>
              </a:rPr>
            </a:br>
            <a:r>
              <a:rPr lang="en-US" cap="none" dirty="0">
                <a:solidFill>
                  <a:schemeClr val="accent5">
                    <a:lumMod val="50000"/>
                  </a:schemeClr>
                </a:solidFill>
              </a:rPr>
              <a:t>Come holy spirit,</a:t>
            </a:r>
            <a:br>
              <a:rPr lang="en-US" cap="none" dirty="0">
                <a:solidFill>
                  <a:schemeClr val="accent5">
                    <a:lumMod val="50000"/>
                  </a:schemeClr>
                </a:solidFill>
              </a:rPr>
            </a:br>
            <a:r>
              <a:rPr lang="en-US" cap="none" dirty="0">
                <a:solidFill>
                  <a:schemeClr val="accent5">
                    <a:lumMod val="50000"/>
                  </a:schemeClr>
                </a:solidFill>
              </a:rPr>
              <a:t>Let the fire fall</a:t>
            </a:r>
            <a:br>
              <a:rPr lang="en-US" cap="none" dirty="0">
                <a:solidFill>
                  <a:schemeClr val="accent5">
                    <a:lumMod val="50000"/>
                  </a:schemeClr>
                </a:solidFill>
              </a:rPr>
            </a:br>
            <a:br>
              <a:rPr lang="en-US" cap="none" dirty="0">
                <a:solidFill>
                  <a:schemeClr val="accent5">
                    <a:lumMod val="50000"/>
                  </a:schemeClr>
                </a:solidFill>
              </a:rPr>
            </a:br>
            <a:r>
              <a:rPr lang="en-US" cap="none" dirty="0">
                <a:solidFill>
                  <a:schemeClr val="accent5">
                    <a:lumMod val="50000"/>
                  </a:schemeClr>
                </a:solidFill>
              </a:rPr>
              <a:t>Let the fire fall</a:t>
            </a:r>
            <a:br>
              <a:rPr lang="en-US" cap="none" dirty="0">
                <a:solidFill>
                  <a:schemeClr val="accent5">
                    <a:lumMod val="50000"/>
                  </a:schemeClr>
                </a:solidFill>
              </a:rPr>
            </a:br>
            <a:r>
              <a:rPr lang="en-US" cap="none" dirty="0">
                <a:solidFill>
                  <a:schemeClr val="accent5">
                    <a:lumMod val="50000"/>
                  </a:schemeClr>
                </a:solidFill>
              </a:rPr>
              <a:t>Let the fire fall……</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3886200"/>
          </a:xfrm>
        </p:spPr>
        <p:txBody>
          <a:bodyPr>
            <a:normAutofit/>
          </a:bodyPr>
          <a:lstStyle/>
          <a:p>
            <a:br>
              <a:rPr lang="en-US" cap="none" dirty="0">
                <a:solidFill>
                  <a:schemeClr val="accent5">
                    <a:lumMod val="50000"/>
                  </a:schemeClr>
                </a:solidFill>
              </a:rPr>
            </a:br>
            <a:br>
              <a:rPr lang="en-US" cap="none" dirty="0">
                <a:solidFill>
                  <a:schemeClr val="accent5">
                    <a:lumMod val="50000"/>
                  </a:schemeClr>
                </a:solidFill>
              </a:rPr>
            </a:br>
            <a:r>
              <a:rPr lang="en-US" cap="none" dirty="0">
                <a:solidFill>
                  <a:schemeClr val="accent5">
                    <a:lumMod val="50000"/>
                  </a:schemeClr>
                </a:solidFill>
              </a:rPr>
              <a:t>…….Let the fire fall</a:t>
            </a:r>
            <a:br>
              <a:rPr lang="en-US" cap="none" dirty="0">
                <a:solidFill>
                  <a:schemeClr val="accent5">
                    <a:lumMod val="50000"/>
                  </a:schemeClr>
                </a:solidFill>
              </a:rPr>
            </a:br>
            <a:r>
              <a:rPr lang="en-US" cap="none" dirty="0">
                <a:solidFill>
                  <a:schemeClr val="accent5">
                    <a:lumMod val="50000"/>
                  </a:schemeClr>
                </a:solidFill>
              </a:rPr>
              <a:t>Let the fire fall</a:t>
            </a:r>
            <a:br>
              <a:rPr lang="en-US" cap="none" dirty="0">
                <a:solidFill>
                  <a:schemeClr val="accent5">
                    <a:lumMod val="50000"/>
                  </a:schemeClr>
                </a:solidFill>
              </a:rPr>
            </a:br>
            <a:endParaRPr lang="en-US" cap="none" dirty="0">
              <a:solidFill>
                <a:schemeClr val="accent5">
                  <a:lumMod val="50000"/>
                </a:schemeClr>
              </a:solidFill>
            </a:endParaRP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248400"/>
          </a:xfrm>
        </p:spPr>
        <p:txBody>
          <a:bodyPr>
            <a:normAutofit/>
          </a:bodyPr>
          <a:lstStyle/>
          <a:p>
            <a:br>
              <a:rPr lang="en-US" cap="none" dirty="0">
                <a:solidFill>
                  <a:schemeClr val="accent5">
                    <a:lumMod val="50000"/>
                  </a:schemeClr>
                </a:solidFill>
              </a:rPr>
            </a:br>
            <a:br>
              <a:rPr lang="en-US" cap="none" dirty="0">
                <a:solidFill>
                  <a:schemeClr val="accent5">
                    <a:lumMod val="50000"/>
                  </a:schemeClr>
                </a:solidFill>
              </a:rPr>
            </a:br>
            <a:r>
              <a:rPr lang="en-US" dirty="0">
                <a:solidFill>
                  <a:schemeClr val="accent5">
                    <a:lumMod val="50000"/>
                  </a:schemeClr>
                </a:solidFill>
              </a:rPr>
              <a:t>End</a:t>
            </a:r>
            <a:br>
              <a:rPr lang="en-US" dirty="0">
                <a:solidFill>
                  <a:schemeClr val="accent5">
                    <a:lumMod val="50000"/>
                  </a:schemeClr>
                </a:solidFill>
              </a:rPr>
            </a:br>
            <a:br>
              <a:rPr lang="en-US" dirty="0">
                <a:solidFill>
                  <a:schemeClr val="accent5">
                    <a:lumMod val="50000"/>
                  </a:schemeClr>
                </a:solidFill>
              </a:rPr>
            </a:br>
            <a:br>
              <a:rPr lang="en-US" dirty="0">
                <a:solidFill>
                  <a:schemeClr val="accent5">
                    <a:lumMod val="50000"/>
                  </a:schemeClr>
                </a:solidFill>
              </a:rPr>
            </a:br>
            <a:br>
              <a:rPr lang="en-US" dirty="0">
                <a:solidFill>
                  <a:schemeClr val="accent5">
                    <a:lumMod val="50000"/>
                  </a:schemeClr>
                </a:solidFill>
              </a:rPr>
            </a:br>
            <a:r>
              <a:rPr lang="en-US" sz="3600" dirty="0">
                <a:solidFill>
                  <a:schemeClr val="accent5">
                    <a:lumMod val="50000"/>
                  </a:schemeClr>
                </a:solidFill>
              </a:rPr>
              <a:t>For song chords, visit</a:t>
            </a:r>
            <a:br>
              <a:rPr lang="en-US" sz="3600" dirty="0">
                <a:solidFill>
                  <a:schemeClr val="accent5">
                    <a:lumMod val="50000"/>
                  </a:schemeClr>
                </a:solidFill>
              </a:rPr>
            </a:br>
            <a:r>
              <a:rPr lang="en-US" sz="3600" dirty="0">
                <a:solidFill>
                  <a:schemeClr val="accent5">
                    <a:lumMod val="50000"/>
                  </a:schemeClr>
                </a:solidFill>
              </a:rPr>
              <a:t>www.chipstenoso.com</a:t>
            </a:r>
            <a:br>
              <a:rPr lang="en-US" cap="none" dirty="0">
                <a:solidFill>
                  <a:schemeClr val="accent5">
                    <a:lumMod val="50000"/>
                  </a:schemeClr>
                </a:solidFill>
              </a:rPr>
            </a:br>
            <a:endParaRPr lang="en-US" cap="none" dirty="0">
              <a:solidFill>
                <a:schemeClr val="accent5">
                  <a:lumMod val="50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TotalTime>
  <Words>254</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Verdana</vt:lpstr>
      <vt:lpstr>Wingdings</vt:lpstr>
      <vt:lpstr>Wingdings 2</vt:lpstr>
      <vt:lpstr>Wingdings 3</vt:lpstr>
      <vt:lpstr>Apex</vt:lpstr>
      <vt:lpstr>LET THE FIRE FALL</vt:lpstr>
      <vt:lpstr>Holy spirit (holy spirit), Come with Your fire Holy spirit (holy spirit), Come with Your fire. Holy spirit come with Your fire.    Holy spirit come with Your fire.</vt:lpstr>
      <vt:lpstr>Come holy spirit,  Let the fire fall.   Come holy spirit, Let the fire fall  Let the fire fall.  Let the fire fall</vt:lpstr>
      <vt:lpstr>Holy spirit (holy spirit), Purify my heart Holy spirit (holy spirit),  Purify my heart. Holy spirit purify my heart.    Holy spirit purify my heart.</vt:lpstr>
      <vt:lpstr>Come holy spirit,  Let the fire fall.   Come holy spirit, Let the fire fall  Let the fire fall.  Let the fire fall</vt:lpstr>
      <vt:lpstr>Holy spirit (holy spirit), Set my life on fire Holy spirit (holy spirit),  Set my life on fire. Holy spirit set my life on fire.    Holy spirit set my life on fire.</vt:lpstr>
      <vt:lpstr>Come holy spirit,  Let the fire fall.   Come holy spirit, Let the fire fall  Let the fire fall Let the fire fall……</vt:lpstr>
      <vt:lpstr>  …….Let the fire fall Let the fire fall </vt:lpstr>
      <vt:lpstr>  End    For song chords, visit www.chipstenoso.com </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130</cp:revision>
  <dcterms:created xsi:type="dcterms:W3CDTF">2013-08-06T21:21:49Z</dcterms:created>
  <dcterms:modified xsi:type="dcterms:W3CDTF">2023-09-23T22:30:34Z</dcterms:modified>
</cp:coreProperties>
</file>