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9" r:id="rId9"/>
    <p:sldId id="277" r:id="rId10"/>
    <p:sldId id="275" r:id="rId11"/>
    <p:sldId id="280" r:id="rId12"/>
    <p:sldId id="27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King(his love)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Autofit/>
          </a:bodyPr>
          <a:lstStyle/>
          <a:p>
            <a:r>
              <a:rPr lang="en-US" sz="4400" cap="none" dirty="0">
                <a:solidFill>
                  <a:srgbClr val="FF0000"/>
                </a:solidFill>
              </a:rPr>
              <a:t>Bridge:</a:t>
            </a:r>
            <a:br>
              <a:rPr lang="en-US" sz="4400" cap="none" dirty="0"/>
            </a:br>
            <a:r>
              <a:rPr lang="en-US" sz="4400" cap="none" dirty="0"/>
              <a:t> </a:t>
            </a:r>
            <a:br>
              <a:rPr lang="en-US" sz="4400" cap="none" dirty="0"/>
            </a:br>
            <a: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  <a:t>   The world will hold fast;</a:t>
            </a:r>
            <a:b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  <a:t>It will never be moved;</a:t>
            </a:r>
            <a:b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  <a:t>For our hope is in You;</a:t>
            </a:r>
            <a:b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  <a:t>  Your people will stand</a:t>
            </a:r>
            <a:b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400" cap="none" dirty="0">
                <a:solidFill>
                  <a:schemeClr val="accent6">
                    <a:lumMod val="50000"/>
                  </a:schemeClr>
                </a:solidFill>
              </a:rPr>
              <a:t>waiting for the promise that is You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 chorus: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as the nations sing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 the glory of Jesus;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king above all kings (2X)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66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6600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cap="none" dirty="0">
                <a:solidFill>
                  <a:srgbClr val="FF0000"/>
                </a:solidFill>
              </a:rPr>
              <a:t>CHORUS:</a:t>
            </a:r>
            <a:br>
              <a:rPr lang="en-US" sz="3600" cap="none" dirty="0"/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So come on, come on sing out His praise;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Forget what lies behind you;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Our God has won the race;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Let Your glory shine on our face;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So sing out, sing out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 shout out His love;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 For our God has won with His love 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His love(2x)</a:t>
            </a:r>
            <a:endParaRPr lang="en-US" sz="5400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 My heart sings to You Lord a brand new song with each day shouts the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 of what You've done;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will sing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1(cont.):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My life once lost now in You I‘m found I'm lifted by Your cross and the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heavens shout;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Our God is king</a:t>
            </a:r>
            <a:br>
              <a:rPr lang="en-US" dirty="0"/>
            </a:br>
            <a:endParaRPr lang="en-US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 chorus: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as the nations sing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 the glory of Jesus;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king above all kings (2X)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66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6600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cap="none" dirty="0">
                <a:solidFill>
                  <a:srgbClr val="FF0000"/>
                </a:solidFill>
              </a:rPr>
              <a:t>CHORUS:</a:t>
            </a:r>
            <a:br>
              <a:rPr lang="en-US" sz="3600" cap="none" dirty="0"/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So come on, come on sing out His praise;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Forget what lies behind you;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Our God has won the race;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Let Your glory shine on our face;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So sing out, sing out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 shout out His love;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 For our God has won with His love 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His love</a:t>
            </a:r>
            <a:endParaRPr lang="en-US" sz="5400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 My heart sings to You Lord a brand new song with each day shouts the 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glory of what You've done;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will sing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1(cont.):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My life once lost now in You I‘m found I'm lifted by Your cross and the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heavens shout;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Our God is king</a:t>
            </a:r>
            <a:br>
              <a:rPr lang="en-US" dirty="0"/>
            </a:br>
            <a:endParaRPr lang="en-US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 chorus: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as the nations sing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 the glory of Jesus;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The king above all kings (2X)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66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6600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cap="none" dirty="0">
                <a:solidFill>
                  <a:srgbClr val="FF0000"/>
                </a:solidFill>
              </a:rPr>
              <a:t>CHORUS:</a:t>
            </a:r>
            <a:br>
              <a:rPr lang="en-US" sz="3600" cap="none" dirty="0"/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So come on, come on sing out His praise;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Forget what lies behind you;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Our God has won the race;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Let Your glory shine on our face;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So sing out, sing out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 shout out His love;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 For our God has won with His love ;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His love</a:t>
            </a:r>
            <a:endParaRPr lang="en-US" sz="5400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488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Verdana</vt:lpstr>
      <vt:lpstr>Wingdings</vt:lpstr>
      <vt:lpstr>Wingdings 2</vt:lpstr>
      <vt:lpstr>Wingdings 3</vt:lpstr>
      <vt:lpstr>Apex</vt:lpstr>
      <vt:lpstr>King(his love)</vt:lpstr>
      <vt:lpstr>Verse 1:    My heart sings to You Lord a brand new song with each day shouts the  glory of what You've done; My heart will sing</vt:lpstr>
      <vt:lpstr>Verse 1(cont.):   My life once lost now in You I‘m found I'm lifted by Your cross and the heavens shout; Our God is king </vt:lpstr>
      <vt:lpstr>Pre chorus:          And as the nations sing  the glory of Jesus; The king above all kings (2X)  </vt:lpstr>
      <vt:lpstr>CHORUS: So come on, come on sing out His praise; Forget what lies behind you; Our God has won the race; Let Your glory shine on our face; So sing out, sing out  shout out His love;  For our God has won with His love ; His love</vt:lpstr>
      <vt:lpstr>Verse 1:    My heart sings to You Lord a brand new song with each day shouts the  glory of what You've done; My heart will sing</vt:lpstr>
      <vt:lpstr>Verse 1(cont.):   My life once lost now in You I‘m found I'm lifted by Your cross and the heavens shout; Our God is king </vt:lpstr>
      <vt:lpstr>Pre chorus:          And as the nations sing  the glory of Jesus; The king above all kings (2X)  </vt:lpstr>
      <vt:lpstr>CHORUS: So come on, come on sing out His praise; Forget what lies behind you; Our God has won the race; Let Your glory shine on our face; So sing out, sing out  shout out His love;  For our God has won with His love ; His love</vt:lpstr>
      <vt:lpstr>Bridge:      The world will hold fast; It will never be moved; For our hope is in You;   Your people will stand waiting for the promise that is You</vt:lpstr>
      <vt:lpstr>Pre chorus:          And as the nations sing  the glory of Jesus; The king above all kings (2X)  </vt:lpstr>
      <vt:lpstr>CHORUS: So come on, come on sing out His praise; Forget what lies behind you; Our God has won the race; Let Your glory shine on our face; So sing out, sing out  shout out His love;  For our God has won with His love ; His love(2x)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196</cp:revision>
  <dcterms:created xsi:type="dcterms:W3CDTF">2013-08-06T21:21:49Z</dcterms:created>
  <dcterms:modified xsi:type="dcterms:W3CDTF">2023-09-23T22:28:41Z</dcterms:modified>
</cp:coreProperties>
</file>