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I WILL CALL UPON THE LORD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838200"/>
            <a:ext cx="8229600" cy="4724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I will call upon the Lord,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Who is worthy to be praised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So shall I be saved from my enemies!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990600"/>
            <a:ext cx="8229600" cy="3733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The Lord </a:t>
            </a:r>
            <a:r>
              <a:rPr lang="en-US" cap="none" dirty="0" err="1">
                <a:solidFill>
                  <a:schemeClr val="tx2">
                    <a:lumMod val="75000"/>
                  </a:schemeClr>
                </a:solidFill>
              </a:rPr>
              <a:t>reigneth</a:t>
            </a: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! 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And blessed be my rock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And let the God of my salvation be exalted!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838200"/>
            <a:ext cx="8229600" cy="4724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I will call upon the Lord,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Who is worthy to be praised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So shall I be saved from my enemies!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990600"/>
            <a:ext cx="8229600" cy="3733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The Lord </a:t>
            </a:r>
            <a:r>
              <a:rPr lang="en-US" cap="none" dirty="0" err="1">
                <a:solidFill>
                  <a:schemeClr val="tx2">
                    <a:lumMod val="75000"/>
                  </a:schemeClr>
                </a:solidFill>
              </a:rPr>
              <a:t>reigneth</a:t>
            </a: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! 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And blessed be my rock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And let the God of my salvation be exalted!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990600"/>
            <a:ext cx="8229600" cy="4419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End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sz="32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For song chords, visit</a:t>
            </a:r>
            <a:br>
              <a:rPr lang="en-US" sz="32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www.chipstenoso.com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874</TotalTime>
  <Words>120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Verdana</vt:lpstr>
      <vt:lpstr>Wingdings</vt:lpstr>
      <vt:lpstr>Wingdings 2</vt:lpstr>
      <vt:lpstr>Wingdings 3</vt:lpstr>
      <vt:lpstr>Apex</vt:lpstr>
      <vt:lpstr>I WILL CALL UPON THE LORD</vt:lpstr>
      <vt:lpstr>I will call upon the Lord, Who is worthy to be praised So shall I be saved from my enemies!</vt:lpstr>
      <vt:lpstr>The Lord reigneth!  And blessed be my rock And let the God of my salvation be exalted! (2X)</vt:lpstr>
      <vt:lpstr>I will call upon the Lord, Who is worthy to be praised So shall I be saved from my enemies!</vt:lpstr>
      <vt:lpstr>The Lord reigneth!  And blessed be my rock And let the God of my salvation be exalted! (2X)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116</cp:revision>
  <dcterms:created xsi:type="dcterms:W3CDTF">2013-08-06T21:21:49Z</dcterms:created>
  <dcterms:modified xsi:type="dcterms:W3CDTF">2023-09-23T22:23:38Z</dcterms:modified>
</cp:coreProperties>
</file>