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tx2">
                    <a:lumMod val="75000"/>
                  </a:schemeClr>
                </a:solidFill>
              </a:rPr>
              <a:t>I stand</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534400" cy="4419600"/>
          </a:xfrm>
        </p:spPr>
        <p:txBody>
          <a:bodyPr>
            <a:normAutofit/>
          </a:bodyPr>
          <a:lstStyle/>
          <a:p>
            <a:r>
              <a:rPr lang="en-US" cap="none" dirty="0">
                <a:solidFill>
                  <a:schemeClr val="accent5">
                    <a:lumMod val="50000"/>
                  </a:schemeClr>
                </a:solidFill>
              </a:rPr>
              <a:t>For He is with us, </a:t>
            </a:r>
            <a:br>
              <a:rPr lang="en-US" cap="none" dirty="0">
                <a:solidFill>
                  <a:schemeClr val="accent5">
                    <a:lumMod val="50000"/>
                  </a:schemeClr>
                </a:solidFill>
              </a:rPr>
            </a:br>
            <a:r>
              <a:rPr lang="en-US" cap="none" dirty="0">
                <a:solidFill>
                  <a:schemeClr val="accent5">
                    <a:lumMod val="50000"/>
                  </a:schemeClr>
                </a:solidFill>
              </a:rPr>
              <a:t>For He is with us,</a:t>
            </a:r>
            <a:br>
              <a:rPr lang="en-US" cap="none" dirty="0">
                <a:solidFill>
                  <a:schemeClr val="accent5">
                    <a:lumMod val="50000"/>
                  </a:schemeClr>
                </a:solidFill>
              </a:rPr>
            </a:br>
            <a:r>
              <a:rPr lang="en-US" cap="none" dirty="0">
                <a:solidFill>
                  <a:schemeClr val="accent5">
                    <a:lumMod val="50000"/>
                  </a:schemeClr>
                </a:solidFill>
              </a:rPr>
              <a:t> For He is with us………</a:t>
            </a:r>
            <a:br>
              <a:rPr lang="en-US" cap="none" dirty="0">
                <a:solidFill>
                  <a:schemeClr val="accent5">
                    <a:lumMod val="50000"/>
                  </a:schemeClr>
                </a:solidFill>
              </a:rPr>
            </a:br>
            <a:endParaRPr lang="en-US" cap="none" dirty="0">
              <a:solidFill>
                <a:schemeClr val="accent5">
                  <a:lumMod val="50000"/>
                </a:schemeClr>
              </a:solidFill>
            </a:endParaRP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534400" cy="6172200"/>
          </a:xfrm>
        </p:spPr>
        <p:txBody>
          <a:bodyPr>
            <a:normAutofit/>
          </a:bodyPr>
          <a:lstStyle/>
          <a:p>
            <a:r>
              <a:rPr lang="en-US" cap="none" dirty="0">
                <a:solidFill>
                  <a:schemeClr val="accent5">
                    <a:lumMod val="50000"/>
                  </a:schemeClr>
                </a:solidFill>
              </a:rPr>
              <a:t>Shout to the heavens,</a:t>
            </a:r>
            <a:br>
              <a:rPr lang="en-US" cap="none" dirty="0">
                <a:solidFill>
                  <a:schemeClr val="accent5">
                    <a:lumMod val="50000"/>
                  </a:schemeClr>
                </a:solidFill>
              </a:rPr>
            </a:br>
            <a:r>
              <a:rPr lang="en-US" cap="none" dirty="0">
                <a:solidFill>
                  <a:schemeClr val="accent5">
                    <a:lumMod val="50000"/>
                  </a:schemeClr>
                </a:solidFill>
              </a:rPr>
              <a:t>Dwell in His presence</a:t>
            </a:r>
            <a:br>
              <a:rPr lang="en-US" cap="none" dirty="0">
                <a:solidFill>
                  <a:schemeClr val="accent5">
                    <a:lumMod val="50000"/>
                  </a:schemeClr>
                </a:solidFill>
              </a:rPr>
            </a:br>
            <a:r>
              <a:rPr lang="en-US" cap="none" dirty="0">
                <a:solidFill>
                  <a:schemeClr val="accent5">
                    <a:lumMod val="50000"/>
                  </a:schemeClr>
                </a:solidFill>
              </a:rPr>
              <a:t>Salvation is in His hands</a:t>
            </a:r>
            <a:br>
              <a:rPr lang="en-US" cap="none" dirty="0">
                <a:solidFill>
                  <a:schemeClr val="accent5">
                    <a:lumMod val="50000"/>
                  </a:schemeClr>
                </a:solidFill>
              </a:rPr>
            </a:br>
            <a:r>
              <a:rPr lang="en-US" cap="none" dirty="0">
                <a:solidFill>
                  <a:schemeClr val="accent5">
                    <a:lumMod val="50000"/>
                  </a:schemeClr>
                </a:solidFill>
              </a:rPr>
              <a:t>Rest in his glory</a:t>
            </a:r>
            <a:br>
              <a:rPr lang="en-US" cap="none" dirty="0">
                <a:solidFill>
                  <a:schemeClr val="accent5">
                    <a:lumMod val="50000"/>
                  </a:schemeClr>
                </a:solidFill>
              </a:rPr>
            </a:br>
            <a:r>
              <a:rPr lang="en-US" cap="none" dirty="0">
                <a:solidFill>
                  <a:schemeClr val="accent5">
                    <a:lumMod val="50000"/>
                  </a:schemeClr>
                </a:solidFill>
              </a:rPr>
              <a:t>Claim the victory</a:t>
            </a:r>
            <a:br>
              <a:rPr lang="en-US" cap="none" dirty="0">
                <a:solidFill>
                  <a:schemeClr val="accent5">
                    <a:lumMod val="50000"/>
                  </a:schemeClr>
                </a:solidFill>
              </a:rPr>
            </a:br>
            <a:r>
              <a:rPr lang="en-US" cap="none" dirty="0">
                <a:solidFill>
                  <a:schemeClr val="accent5">
                    <a:lumMod val="50000"/>
                  </a:schemeClr>
                </a:solidFill>
              </a:rPr>
              <a:t>Put on the armor of God </a:t>
            </a:r>
            <a:br>
              <a:rPr lang="en-US" cap="none" dirty="0">
                <a:solidFill>
                  <a:schemeClr val="accent5">
                    <a:lumMod val="50000"/>
                  </a:schemeClr>
                </a:solidFill>
              </a:rPr>
            </a:br>
            <a:r>
              <a:rPr lang="en-US" cap="none" dirty="0">
                <a:solidFill>
                  <a:schemeClr val="accent5">
                    <a:lumMod val="50000"/>
                  </a:schemeClr>
                </a:solidFill>
              </a:rPr>
              <a:t>For He is with us, who can stand against us </a:t>
            </a:r>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534400" cy="6172200"/>
          </a:xfrm>
        </p:spPr>
        <p:txBody>
          <a:bodyPr>
            <a:normAutofit/>
          </a:bodyPr>
          <a:lstStyle/>
          <a:p>
            <a:r>
              <a:rPr lang="en-US" dirty="0">
                <a:solidFill>
                  <a:schemeClr val="accent5">
                    <a:lumMod val="50000"/>
                  </a:schemeClr>
                </a:solidFill>
              </a:rPr>
              <a:t>End</a:t>
            </a:r>
            <a:br>
              <a:rPr lang="en-US" dirty="0">
                <a:solidFill>
                  <a:schemeClr val="accent5">
                    <a:lumMod val="50000"/>
                  </a:schemeClr>
                </a:solidFill>
              </a:rPr>
            </a:br>
            <a:br>
              <a:rPr lang="en-US" dirty="0">
                <a:solidFill>
                  <a:schemeClr val="accent5">
                    <a:lumMod val="50000"/>
                  </a:schemeClr>
                </a:solidFill>
              </a:rPr>
            </a:br>
            <a:br>
              <a:rPr lang="en-US" dirty="0">
                <a:solidFill>
                  <a:schemeClr val="accent5">
                    <a:lumMod val="50000"/>
                  </a:schemeClr>
                </a:solidFill>
              </a:rPr>
            </a:br>
            <a:br>
              <a:rPr lang="en-US" sz="3600" dirty="0">
                <a:solidFill>
                  <a:schemeClr val="accent5">
                    <a:lumMod val="50000"/>
                  </a:schemeClr>
                </a:solidFill>
              </a:rPr>
            </a:br>
            <a:r>
              <a:rPr lang="en-US" sz="3600" dirty="0">
                <a:solidFill>
                  <a:schemeClr val="accent5">
                    <a:lumMod val="50000"/>
                  </a:schemeClr>
                </a:solidFill>
              </a:rPr>
              <a:t>For song chords, visit</a:t>
            </a:r>
            <a:br>
              <a:rPr lang="en-US" sz="3600" dirty="0">
                <a:solidFill>
                  <a:schemeClr val="accent5">
                    <a:lumMod val="50000"/>
                  </a:schemeClr>
                </a:solidFill>
              </a:rPr>
            </a:br>
            <a:r>
              <a:rPr lang="en-US" sz="3600" dirty="0">
                <a:solidFill>
                  <a:schemeClr val="accent5">
                    <a:lumMod val="50000"/>
                  </a:schemeClr>
                </a:solidFill>
              </a:rPr>
              <a:t>www.chipstenoso.com</a:t>
            </a:r>
            <a:endParaRPr lang="en-US" dirty="0">
              <a:solidFill>
                <a:schemeClr val="accent5">
                  <a:lumMod val="50000"/>
                </a:schemeClr>
              </a:solidFill>
            </a:endParaRP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914400"/>
            <a:ext cx="8229600" cy="5029200"/>
          </a:xfrm>
        </p:spPr>
        <p:txBody>
          <a:bodyPr>
            <a:normAutofit/>
          </a:bodyPr>
          <a:lstStyle/>
          <a:p>
            <a:r>
              <a:rPr lang="en-US" cap="none" dirty="0">
                <a:solidFill>
                  <a:schemeClr val="accent5">
                    <a:lumMod val="50000"/>
                  </a:schemeClr>
                </a:solidFill>
              </a:rPr>
              <a:t>Be strong in the Lord and in His mighty power,</a:t>
            </a:r>
            <a:br>
              <a:rPr lang="en-US" cap="none" dirty="0">
                <a:solidFill>
                  <a:schemeClr val="accent5">
                    <a:lumMod val="50000"/>
                  </a:schemeClr>
                </a:solidFill>
              </a:rPr>
            </a:br>
            <a:r>
              <a:rPr lang="en-US" cap="none" dirty="0">
                <a:solidFill>
                  <a:schemeClr val="accent5">
                    <a:lumMod val="50000"/>
                  </a:schemeClr>
                </a:solidFill>
              </a:rPr>
              <a:t>For our struggle is not against flesh and blood</a:t>
            </a:r>
            <a:br>
              <a:rPr lang="en-US" cap="none" dirty="0">
                <a:solidFill>
                  <a:schemeClr val="accent5">
                    <a:lumMod val="50000"/>
                  </a:schemeClr>
                </a:solidFill>
              </a:rPr>
            </a:br>
            <a:endParaRPr lang="en-US" cap="none" dirty="0">
              <a:solidFill>
                <a:schemeClr val="accent5">
                  <a:lumMod val="50000"/>
                </a:schemeClr>
              </a:solidFill>
            </a:endParaRP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4114800"/>
          </a:xfrm>
        </p:spPr>
        <p:txBody>
          <a:bodyPr>
            <a:normAutofit/>
          </a:bodyPr>
          <a:lstStyle/>
          <a:p>
            <a:br>
              <a:rPr lang="en-US" cap="none" dirty="0">
                <a:solidFill>
                  <a:schemeClr val="accent5">
                    <a:lumMod val="50000"/>
                  </a:schemeClr>
                </a:solidFill>
              </a:rPr>
            </a:br>
            <a:r>
              <a:rPr lang="en-US" cap="none" dirty="0">
                <a:solidFill>
                  <a:schemeClr val="accent5">
                    <a:lumMod val="50000"/>
                  </a:schemeClr>
                </a:solidFill>
              </a:rPr>
              <a:t>Be firm in  the Lord and His faithfulness,</a:t>
            </a:r>
            <a:br>
              <a:rPr lang="en-US" cap="none" dirty="0">
                <a:solidFill>
                  <a:schemeClr val="accent5">
                    <a:lumMod val="50000"/>
                  </a:schemeClr>
                </a:solidFill>
              </a:rPr>
            </a:br>
            <a:r>
              <a:rPr lang="en-US" cap="none" dirty="0">
                <a:solidFill>
                  <a:schemeClr val="accent5">
                    <a:lumMod val="50000"/>
                  </a:schemeClr>
                </a:solidFill>
              </a:rPr>
              <a:t>For in this armor we will overcome</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534400" cy="6248400"/>
          </a:xfrm>
        </p:spPr>
        <p:txBody>
          <a:bodyPr>
            <a:normAutofit/>
          </a:bodyPr>
          <a:lstStyle/>
          <a:p>
            <a:r>
              <a:rPr lang="en-US" cap="none" dirty="0">
                <a:solidFill>
                  <a:schemeClr val="accent5">
                    <a:lumMod val="50000"/>
                  </a:schemeClr>
                </a:solidFill>
              </a:rPr>
              <a:t>The belt of truth,</a:t>
            </a:r>
            <a:br>
              <a:rPr lang="en-US" cap="none" dirty="0">
                <a:solidFill>
                  <a:schemeClr val="accent5">
                    <a:lumMod val="50000"/>
                  </a:schemeClr>
                </a:solidFill>
              </a:rPr>
            </a:br>
            <a:r>
              <a:rPr lang="en-US" cap="none" dirty="0">
                <a:solidFill>
                  <a:schemeClr val="accent5">
                    <a:lumMod val="50000"/>
                  </a:schemeClr>
                </a:solidFill>
              </a:rPr>
              <a:t>and the shield of faith</a:t>
            </a:r>
            <a:br>
              <a:rPr lang="en-US" cap="none" dirty="0">
                <a:solidFill>
                  <a:schemeClr val="accent5">
                    <a:lumMod val="50000"/>
                  </a:schemeClr>
                </a:solidFill>
              </a:rPr>
            </a:br>
            <a:r>
              <a:rPr lang="en-US" cap="none" dirty="0">
                <a:solidFill>
                  <a:schemeClr val="accent5">
                    <a:lumMod val="50000"/>
                  </a:schemeClr>
                </a:solidFill>
              </a:rPr>
              <a:t>The breastplate of righteousness in place,</a:t>
            </a:r>
            <a:br>
              <a:rPr lang="en-US" cap="none" dirty="0">
                <a:solidFill>
                  <a:schemeClr val="accent5">
                    <a:lumMod val="50000"/>
                  </a:schemeClr>
                </a:solidFill>
              </a:rPr>
            </a:br>
            <a:r>
              <a:rPr lang="en-US" cap="none" dirty="0">
                <a:solidFill>
                  <a:schemeClr val="accent5">
                    <a:lumMod val="50000"/>
                  </a:schemeClr>
                </a:solidFill>
              </a:rPr>
              <a:t>The helmet of salvation, The sword of the spirit,</a:t>
            </a:r>
            <a:br>
              <a:rPr lang="en-US" cap="none" dirty="0">
                <a:solidFill>
                  <a:schemeClr val="accent5">
                    <a:lumMod val="50000"/>
                  </a:schemeClr>
                </a:solidFill>
              </a:rPr>
            </a:br>
            <a:r>
              <a:rPr lang="en-US" cap="none" dirty="0">
                <a:solidFill>
                  <a:schemeClr val="accent5">
                    <a:lumMod val="50000"/>
                  </a:schemeClr>
                </a:solidFill>
              </a:rPr>
              <a:t>March and proclaim, </a:t>
            </a:r>
            <a:br>
              <a:rPr lang="en-US" cap="none" dirty="0">
                <a:solidFill>
                  <a:schemeClr val="accent5">
                    <a:lumMod val="50000"/>
                  </a:schemeClr>
                </a:solidFill>
              </a:rPr>
            </a:br>
            <a:r>
              <a:rPr lang="en-US" cap="none" dirty="0">
                <a:solidFill>
                  <a:schemeClr val="accent5">
                    <a:lumMod val="50000"/>
                  </a:schemeClr>
                </a:solidFill>
              </a:rPr>
              <a:t>the Gospel of peace</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534400" cy="6172200"/>
          </a:xfrm>
        </p:spPr>
        <p:txBody>
          <a:bodyPr>
            <a:normAutofit/>
          </a:bodyPr>
          <a:lstStyle/>
          <a:p>
            <a:r>
              <a:rPr lang="en-US" cap="none" dirty="0">
                <a:solidFill>
                  <a:schemeClr val="accent5">
                    <a:lumMod val="50000"/>
                  </a:schemeClr>
                </a:solidFill>
              </a:rPr>
              <a:t>Shout to the heavens,</a:t>
            </a:r>
            <a:br>
              <a:rPr lang="en-US" cap="none" dirty="0">
                <a:solidFill>
                  <a:schemeClr val="accent5">
                    <a:lumMod val="50000"/>
                  </a:schemeClr>
                </a:solidFill>
              </a:rPr>
            </a:br>
            <a:r>
              <a:rPr lang="en-US" cap="none" dirty="0">
                <a:solidFill>
                  <a:schemeClr val="accent5">
                    <a:lumMod val="50000"/>
                  </a:schemeClr>
                </a:solidFill>
              </a:rPr>
              <a:t>Dwell in His presence</a:t>
            </a:r>
            <a:br>
              <a:rPr lang="en-US" cap="none" dirty="0">
                <a:solidFill>
                  <a:schemeClr val="accent5">
                    <a:lumMod val="50000"/>
                  </a:schemeClr>
                </a:solidFill>
              </a:rPr>
            </a:br>
            <a:r>
              <a:rPr lang="en-US" cap="none" dirty="0">
                <a:solidFill>
                  <a:schemeClr val="accent5">
                    <a:lumMod val="50000"/>
                  </a:schemeClr>
                </a:solidFill>
              </a:rPr>
              <a:t>Salvation is in His hands</a:t>
            </a:r>
            <a:br>
              <a:rPr lang="en-US" cap="none" dirty="0">
                <a:solidFill>
                  <a:schemeClr val="accent5">
                    <a:lumMod val="50000"/>
                  </a:schemeClr>
                </a:solidFill>
              </a:rPr>
            </a:br>
            <a:r>
              <a:rPr lang="en-US" cap="none" dirty="0">
                <a:solidFill>
                  <a:schemeClr val="accent5">
                    <a:lumMod val="50000"/>
                  </a:schemeClr>
                </a:solidFill>
              </a:rPr>
              <a:t>Rest in his glory</a:t>
            </a:r>
            <a:br>
              <a:rPr lang="en-US" cap="none" dirty="0">
                <a:solidFill>
                  <a:schemeClr val="accent5">
                    <a:lumMod val="50000"/>
                  </a:schemeClr>
                </a:solidFill>
              </a:rPr>
            </a:br>
            <a:r>
              <a:rPr lang="en-US" cap="none" dirty="0">
                <a:solidFill>
                  <a:schemeClr val="accent5">
                    <a:lumMod val="50000"/>
                  </a:schemeClr>
                </a:solidFill>
              </a:rPr>
              <a:t>Claim the victory</a:t>
            </a:r>
            <a:br>
              <a:rPr lang="en-US" cap="none" dirty="0">
                <a:solidFill>
                  <a:schemeClr val="accent5">
                    <a:lumMod val="50000"/>
                  </a:schemeClr>
                </a:solidFill>
              </a:rPr>
            </a:br>
            <a:r>
              <a:rPr lang="en-US" cap="none" dirty="0">
                <a:solidFill>
                  <a:schemeClr val="accent5">
                    <a:lumMod val="50000"/>
                  </a:schemeClr>
                </a:solidFill>
              </a:rPr>
              <a:t>Put on the armor of God </a:t>
            </a:r>
            <a:br>
              <a:rPr lang="en-US" cap="none" dirty="0">
                <a:solidFill>
                  <a:schemeClr val="accent5">
                    <a:lumMod val="50000"/>
                  </a:schemeClr>
                </a:solidFill>
              </a:rPr>
            </a:br>
            <a:r>
              <a:rPr lang="en-US" cap="none" dirty="0">
                <a:solidFill>
                  <a:schemeClr val="accent5">
                    <a:lumMod val="50000"/>
                  </a:schemeClr>
                </a:solidFill>
              </a:rPr>
              <a:t>For He is with us, who can stand against us </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914400"/>
            <a:ext cx="8229600" cy="5029200"/>
          </a:xfrm>
        </p:spPr>
        <p:txBody>
          <a:bodyPr>
            <a:normAutofit/>
          </a:bodyPr>
          <a:lstStyle/>
          <a:p>
            <a:r>
              <a:rPr lang="en-US" cap="none" dirty="0">
                <a:solidFill>
                  <a:schemeClr val="accent5">
                    <a:lumMod val="50000"/>
                  </a:schemeClr>
                </a:solidFill>
              </a:rPr>
              <a:t>Be strong in the Lord and in His mighty power,</a:t>
            </a:r>
            <a:br>
              <a:rPr lang="en-US" cap="none" dirty="0">
                <a:solidFill>
                  <a:schemeClr val="accent5">
                    <a:lumMod val="50000"/>
                  </a:schemeClr>
                </a:solidFill>
              </a:rPr>
            </a:br>
            <a:r>
              <a:rPr lang="en-US" cap="none" dirty="0">
                <a:solidFill>
                  <a:schemeClr val="accent5">
                    <a:lumMod val="50000"/>
                  </a:schemeClr>
                </a:solidFill>
              </a:rPr>
              <a:t>For our struggle is not against flesh and blood</a:t>
            </a:r>
            <a:br>
              <a:rPr lang="en-US" cap="none" dirty="0">
                <a:solidFill>
                  <a:schemeClr val="accent5">
                    <a:lumMod val="50000"/>
                  </a:schemeClr>
                </a:solidFill>
              </a:rPr>
            </a:br>
            <a:endParaRPr lang="en-US" cap="none" dirty="0">
              <a:solidFill>
                <a:schemeClr val="accent5">
                  <a:lumMod val="50000"/>
                </a:schemeClr>
              </a:solidFill>
            </a:endParaRP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4114800"/>
          </a:xfrm>
        </p:spPr>
        <p:txBody>
          <a:bodyPr>
            <a:normAutofit/>
          </a:bodyPr>
          <a:lstStyle/>
          <a:p>
            <a:br>
              <a:rPr lang="en-US" cap="none" dirty="0">
                <a:solidFill>
                  <a:schemeClr val="accent5">
                    <a:lumMod val="50000"/>
                  </a:schemeClr>
                </a:solidFill>
              </a:rPr>
            </a:br>
            <a:r>
              <a:rPr lang="en-US" cap="none" dirty="0">
                <a:solidFill>
                  <a:schemeClr val="accent5">
                    <a:lumMod val="50000"/>
                  </a:schemeClr>
                </a:solidFill>
              </a:rPr>
              <a:t>Be firm in  the Lord and His faithfulness,</a:t>
            </a:r>
            <a:br>
              <a:rPr lang="en-US" cap="none" dirty="0">
                <a:solidFill>
                  <a:schemeClr val="accent5">
                    <a:lumMod val="50000"/>
                  </a:schemeClr>
                </a:solidFill>
              </a:rPr>
            </a:br>
            <a:r>
              <a:rPr lang="en-US" cap="none" dirty="0">
                <a:solidFill>
                  <a:schemeClr val="accent5">
                    <a:lumMod val="50000"/>
                  </a:schemeClr>
                </a:solidFill>
              </a:rPr>
              <a:t>For in this armor we will overcome</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534400" cy="6248400"/>
          </a:xfrm>
        </p:spPr>
        <p:txBody>
          <a:bodyPr>
            <a:normAutofit/>
          </a:bodyPr>
          <a:lstStyle/>
          <a:p>
            <a:r>
              <a:rPr lang="en-US" cap="none" dirty="0">
                <a:solidFill>
                  <a:schemeClr val="accent5">
                    <a:lumMod val="50000"/>
                  </a:schemeClr>
                </a:solidFill>
              </a:rPr>
              <a:t>The belt of truth,</a:t>
            </a:r>
            <a:br>
              <a:rPr lang="en-US" cap="none" dirty="0">
                <a:solidFill>
                  <a:schemeClr val="accent5">
                    <a:lumMod val="50000"/>
                  </a:schemeClr>
                </a:solidFill>
              </a:rPr>
            </a:br>
            <a:r>
              <a:rPr lang="en-US" cap="none" dirty="0">
                <a:solidFill>
                  <a:schemeClr val="accent5">
                    <a:lumMod val="50000"/>
                  </a:schemeClr>
                </a:solidFill>
              </a:rPr>
              <a:t>and the shield of faith</a:t>
            </a:r>
            <a:br>
              <a:rPr lang="en-US" cap="none" dirty="0">
                <a:solidFill>
                  <a:schemeClr val="accent5">
                    <a:lumMod val="50000"/>
                  </a:schemeClr>
                </a:solidFill>
              </a:rPr>
            </a:br>
            <a:r>
              <a:rPr lang="en-US" cap="none" dirty="0">
                <a:solidFill>
                  <a:schemeClr val="accent5">
                    <a:lumMod val="50000"/>
                  </a:schemeClr>
                </a:solidFill>
              </a:rPr>
              <a:t>The breastplate of righteousness in place,</a:t>
            </a:r>
            <a:br>
              <a:rPr lang="en-US" cap="none" dirty="0">
                <a:solidFill>
                  <a:schemeClr val="accent5">
                    <a:lumMod val="50000"/>
                  </a:schemeClr>
                </a:solidFill>
              </a:rPr>
            </a:br>
            <a:r>
              <a:rPr lang="en-US" cap="none" dirty="0">
                <a:solidFill>
                  <a:schemeClr val="accent5">
                    <a:lumMod val="50000"/>
                  </a:schemeClr>
                </a:solidFill>
              </a:rPr>
              <a:t>The helmet of salvation, The sword of the spirit,</a:t>
            </a:r>
            <a:br>
              <a:rPr lang="en-US" cap="none" dirty="0">
                <a:solidFill>
                  <a:schemeClr val="accent5">
                    <a:lumMod val="50000"/>
                  </a:schemeClr>
                </a:solidFill>
              </a:rPr>
            </a:br>
            <a:r>
              <a:rPr lang="en-US" cap="none" dirty="0">
                <a:solidFill>
                  <a:schemeClr val="accent5">
                    <a:lumMod val="50000"/>
                  </a:schemeClr>
                </a:solidFill>
              </a:rPr>
              <a:t>March and proclaim, </a:t>
            </a:r>
            <a:br>
              <a:rPr lang="en-US" cap="none" dirty="0">
                <a:solidFill>
                  <a:schemeClr val="accent5">
                    <a:lumMod val="50000"/>
                  </a:schemeClr>
                </a:solidFill>
              </a:rPr>
            </a:br>
            <a:r>
              <a:rPr lang="en-US" cap="none" dirty="0">
                <a:solidFill>
                  <a:schemeClr val="accent5">
                    <a:lumMod val="50000"/>
                  </a:schemeClr>
                </a:solidFill>
              </a:rPr>
              <a:t>the Gospel of peace</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534400" cy="5943600"/>
          </a:xfrm>
        </p:spPr>
        <p:txBody>
          <a:bodyPr>
            <a:normAutofit/>
          </a:bodyPr>
          <a:lstStyle/>
          <a:p>
            <a:r>
              <a:rPr lang="en-US" cap="none" dirty="0">
                <a:solidFill>
                  <a:schemeClr val="accent5">
                    <a:lumMod val="50000"/>
                  </a:schemeClr>
                </a:solidFill>
              </a:rPr>
              <a:t>Shout to the heavens,</a:t>
            </a:r>
            <a:br>
              <a:rPr lang="en-US" cap="none" dirty="0">
                <a:solidFill>
                  <a:schemeClr val="accent5">
                    <a:lumMod val="50000"/>
                  </a:schemeClr>
                </a:solidFill>
              </a:rPr>
            </a:br>
            <a:r>
              <a:rPr lang="en-US" cap="none" dirty="0">
                <a:solidFill>
                  <a:schemeClr val="accent5">
                    <a:lumMod val="50000"/>
                  </a:schemeClr>
                </a:solidFill>
              </a:rPr>
              <a:t>Dwell in His presence</a:t>
            </a:r>
            <a:br>
              <a:rPr lang="en-US" cap="none" dirty="0">
                <a:solidFill>
                  <a:schemeClr val="accent5">
                    <a:lumMod val="50000"/>
                  </a:schemeClr>
                </a:solidFill>
              </a:rPr>
            </a:br>
            <a:r>
              <a:rPr lang="en-US" cap="none" dirty="0">
                <a:solidFill>
                  <a:schemeClr val="accent5">
                    <a:lumMod val="50000"/>
                  </a:schemeClr>
                </a:solidFill>
              </a:rPr>
              <a:t>Salvation is in His hands</a:t>
            </a:r>
            <a:br>
              <a:rPr lang="en-US" cap="none" dirty="0">
                <a:solidFill>
                  <a:schemeClr val="accent5">
                    <a:lumMod val="50000"/>
                  </a:schemeClr>
                </a:solidFill>
              </a:rPr>
            </a:br>
            <a:r>
              <a:rPr lang="en-US" cap="none" dirty="0">
                <a:solidFill>
                  <a:schemeClr val="accent5">
                    <a:lumMod val="50000"/>
                  </a:schemeClr>
                </a:solidFill>
              </a:rPr>
              <a:t>Rest in his glory</a:t>
            </a:r>
            <a:br>
              <a:rPr lang="en-US" cap="none" dirty="0">
                <a:solidFill>
                  <a:schemeClr val="accent5">
                    <a:lumMod val="50000"/>
                  </a:schemeClr>
                </a:solidFill>
              </a:rPr>
            </a:br>
            <a:r>
              <a:rPr lang="en-US" cap="none" dirty="0">
                <a:solidFill>
                  <a:schemeClr val="accent5">
                    <a:lumMod val="50000"/>
                  </a:schemeClr>
                </a:solidFill>
              </a:rPr>
              <a:t>Claim the victory</a:t>
            </a:r>
            <a:br>
              <a:rPr lang="en-US" cap="none" dirty="0">
                <a:solidFill>
                  <a:schemeClr val="accent5">
                    <a:lumMod val="50000"/>
                  </a:schemeClr>
                </a:solidFill>
              </a:rPr>
            </a:br>
            <a:r>
              <a:rPr lang="en-US" cap="none" dirty="0">
                <a:solidFill>
                  <a:schemeClr val="accent5">
                    <a:lumMod val="50000"/>
                  </a:schemeClr>
                </a:solidFill>
              </a:rPr>
              <a:t>Put on the armor of God……….. (2X)</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940</TotalTime>
  <Words>326</Words>
  <Application>Microsoft Office PowerPoint</Application>
  <PresentationFormat>Widescreen</PresentationFormat>
  <Paragraphs>12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Verdana</vt:lpstr>
      <vt:lpstr>Wingdings</vt:lpstr>
      <vt:lpstr>Wingdings 2</vt:lpstr>
      <vt:lpstr>Wingdings 3</vt:lpstr>
      <vt:lpstr>Apex</vt:lpstr>
      <vt:lpstr>I stand</vt:lpstr>
      <vt:lpstr>Be strong in the Lord and in His mighty power, For our struggle is not against flesh and blood </vt:lpstr>
      <vt:lpstr> Be firm in  the Lord and His faithfulness, For in this armor we will overcome</vt:lpstr>
      <vt:lpstr>The belt of truth, and the shield of faith The breastplate of righteousness in place, The helmet of salvation, The sword of the spirit, March and proclaim,  the Gospel of peace</vt:lpstr>
      <vt:lpstr>Shout to the heavens, Dwell in His presence Salvation is in His hands Rest in his glory Claim the victory Put on the armor of God  For He is with us, who can stand against us </vt:lpstr>
      <vt:lpstr>Be strong in the Lord and in His mighty power, For our struggle is not against flesh and blood </vt:lpstr>
      <vt:lpstr> Be firm in  the Lord and His faithfulness, For in this armor we will overcome</vt:lpstr>
      <vt:lpstr>The belt of truth, and the shield of faith The breastplate of righteousness in place, The helmet of salvation, The sword of the spirit, March and proclaim,  the Gospel of peace</vt:lpstr>
      <vt:lpstr>Shout to the heavens, Dwell in His presence Salvation is in His hands Rest in his glory Claim the victory Put on the armor of God……….. (2X)</vt:lpstr>
      <vt:lpstr>For He is with us,  For He is with us,  For He is with us……… </vt:lpstr>
      <vt:lpstr>Shout to the heavens, Dwell in His presence Salvation is in His hands Rest in his glory Claim the victory Put on the armor of God  For He is with us, who can stand against us </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125</cp:revision>
  <dcterms:created xsi:type="dcterms:W3CDTF">2013-08-06T21:21:49Z</dcterms:created>
  <dcterms:modified xsi:type="dcterms:W3CDTF">2023-09-23T22:22:22Z</dcterms:modified>
</cp:coreProperties>
</file>