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 SHALL BE SATISFIED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How glorious Your courts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Your dwelling place my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Where we rejoice Beholding Your beauty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There we exalt Your name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Our lips show forth Your praise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Our hands upraised Before Your holiness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shall be filled,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 I shall be satisfied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 shall be glad with beholding Your face,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with beholding Your face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In righteousness 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How glorious Your courts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Your dwelling place my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Where we rejoice Beholding Your beauty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There we exalt Your name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Our lips show forth Your praise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Our hands upraised Before Your holiness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shall be filled,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 I shall be satisfied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 shall be glad with beholding Your face,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 With beholding </a:t>
            </a:r>
            <a:r>
              <a:rPr lang="en-US" cap="none">
                <a:solidFill>
                  <a:schemeClr val="tx2">
                    <a:lumMod val="75000"/>
                  </a:schemeClr>
                </a:solidFill>
              </a:rPr>
              <a:t>Your face(2x),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In righteousness, my Lord 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477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157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I SHALL BE SATISFIED</vt:lpstr>
      <vt:lpstr>How glorious Your courts Your dwelling place my God Where we rejoice Beholding Your beauty</vt:lpstr>
      <vt:lpstr>There we exalt Your name Our lips show forth Your praise Our hands upraised Before Your holiness</vt:lpstr>
      <vt:lpstr>I shall be filled,  I shall be satisfied I shall be glad with beholding Your face, with beholding Your face In righteousness </vt:lpstr>
      <vt:lpstr>How glorious Your courts Your dwelling place my God Where we rejoice Beholding Your beauty</vt:lpstr>
      <vt:lpstr>There we exalt Your name Our lips show forth Your praise Our hands upraised Before Your holiness</vt:lpstr>
      <vt:lpstr>I shall be filled,  I shall be satisfied I shall be glad with beholding Your face,  With beholding Your face(2x),  In righteousness, my Lord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117</cp:revision>
  <dcterms:created xsi:type="dcterms:W3CDTF">2013-08-06T21:21:49Z</dcterms:created>
  <dcterms:modified xsi:type="dcterms:W3CDTF">2023-09-23T22:23:00Z</dcterms:modified>
</cp:coreProperties>
</file>