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32"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9/23/2023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1828800"/>
          </a:xfrm>
        </p:spPr>
        <p:txBody>
          <a:bodyPr/>
          <a:lstStyle/>
          <a:p>
            <a:r>
              <a:rPr lang="en-US" dirty="0">
                <a:solidFill>
                  <a:schemeClr val="tx1">
                    <a:lumMod val="75000"/>
                    <a:lumOff val="25000"/>
                  </a:schemeClr>
                </a:solidFill>
              </a:rPr>
              <a:t>I OFFER MY LIFE</a:t>
            </a:r>
          </a:p>
        </p:txBody>
      </p:sp>
    </p:spTree>
  </p:cSld>
  <p:clrMapOvr>
    <a:masterClrMapping/>
  </p:clrMapOvr>
  <p:transition>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5943600"/>
          </a:xfrm>
        </p:spPr>
        <p:txBody>
          <a:bodyPr>
            <a:normAutofit/>
          </a:bodyPr>
          <a:lstStyle/>
          <a:p>
            <a:r>
              <a:rPr lang="en-US" cap="none" dirty="0">
                <a:solidFill>
                  <a:schemeClr val="tx1">
                    <a:lumMod val="75000"/>
                    <a:lumOff val="25000"/>
                  </a:schemeClr>
                </a:solidFill>
              </a:rPr>
              <a:t>Lord, I offer my days to You.</a:t>
            </a:r>
            <a:br>
              <a:rPr lang="en-US" cap="none" dirty="0">
                <a:solidFill>
                  <a:schemeClr val="tx1">
                    <a:lumMod val="75000"/>
                    <a:lumOff val="25000"/>
                  </a:schemeClr>
                </a:solidFill>
              </a:rPr>
            </a:br>
            <a:r>
              <a:rPr lang="en-US" cap="none" dirty="0">
                <a:solidFill>
                  <a:schemeClr val="tx1">
                    <a:lumMod val="75000"/>
                    <a:lumOff val="25000"/>
                  </a:schemeClr>
                </a:solidFill>
              </a:rPr>
              <a:t>Lifting my praise to You.</a:t>
            </a:r>
            <a:br>
              <a:rPr lang="en-US" cap="none" dirty="0">
                <a:solidFill>
                  <a:schemeClr val="tx1">
                    <a:lumMod val="75000"/>
                    <a:lumOff val="25000"/>
                  </a:schemeClr>
                </a:solidFill>
              </a:rPr>
            </a:br>
            <a:r>
              <a:rPr lang="en-US" cap="none" dirty="0">
                <a:solidFill>
                  <a:schemeClr val="tx1">
                    <a:lumMod val="75000"/>
                    <a:lumOff val="25000"/>
                  </a:schemeClr>
                </a:solidFill>
              </a:rPr>
              <a:t>As a pleasing sacrifice</a:t>
            </a:r>
            <a:br>
              <a:rPr lang="en-US" cap="none" dirty="0">
                <a:solidFill>
                  <a:schemeClr val="tx1">
                    <a:lumMod val="75000"/>
                    <a:lumOff val="25000"/>
                  </a:schemeClr>
                </a:solidFill>
              </a:rPr>
            </a:br>
            <a:r>
              <a:rPr lang="en-US" cap="none" dirty="0">
                <a:solidFill>
                  <a:schemeClr val="tx1">
                    <a:lumMod val="75000"/>
                    <a:lumOff val="25000"/>
                  </a:schemeClr>
                </a:solidFill>
              </a:rPr>
              <a:t>Lord, I offer You my life</a:t>
            </a:r>
          </a:p>
        </p:txBody>
      </p:sp>
    </p:spTree>
  </p:cSld>
  <p:clrMapOvr>
    <a:masterClrMapping/>
  </p:clrMapOvr>
  <p:transition>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3886200"/>
          </a:xfrm>
        </p:spPr>
        <p:txBody>
          <a:bodyPr>
            <a:normAutofit/>
          </a:bodyPr>
          <a:lstStyle/>
          <a:p>
            <a:r>
              <a:rPr lang="en-US" cap="none" dirty="0">
                <a:solidFill>
                  <a:schemeClr val="tx1">
                    <a:lumMod val="75000"/>
                    <a:lumOff val="25000"/>
                  </a:schemeClr>
                </a:solidFill>
              </a:rPr>
              <a:t>(ENDING)</a:t>
            </a:r>
            <a:br>
              <a:rPr lang="en-US" cap="none" dirty="0">
                <a:solidFill>
                  <a:schemeClr val="tx1">
                    <a:lumMod val="75000"/>
                    <a:lumOff val="25000"/>
                  </a:schemeClr>
                </a:solidFill>
              </a:rPr>
            </a:br>
            <a:r>
              <a:rPr lang="en-US" cap="none" dirty="0">
                <a:solidFill>
                  <a:schemeClr val="tx1">
                    <a:lumMod val="75000"/>
                    <a:lumOff val="25000"/>
                  </a:schemeClr>
                </a:solidFill>
              </a:rPr>
              <a:t>Lord, I offer You my life</a:t>
            </a:r>
          </a:p>
        </p:txBody>
      </p:sp>
    </p:spTree>
  </p:cSld>
  <p:clrMapOvr>
    <a:masterClrMapping/>
  </p:clrMapOvr>
  <p:transition>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5029200"/>
          </a:xfrm>
        </p:spPr>
        <p:txBody>
          <a:bodyPr>
            <a:normAutofit/>
          </a:bodyPr>
          <a:lstStyle/>
          <a:p>
            <a:r>
              <a:rPr lang="en-US" dirty="0">
                <a:solidFill>
                  <a:schemeClr val="tx1">
                    <a:lumMod val="75000"/>
                    <a:lumOff val="25000"/>
                  </a:schemeClr>
                </a:solidFill>
              </a:rPr>
              <a:t>End</a:t>
            </a:r>
            <a:br>
              <a:rPr lang="en-US" dirty="0">
                <a:solidFill>
                  <a:schemeClr val="tx1">
                    <a:lumMod val="75000"/>
                    <a:lumOff val="25000"/>
                  </a:schemeClr>
                </a:solidFill>
              </a:rPr>
            </a:br>
            <a:br>
              <a:rPr lang="en-US" dirty="0">
                <a:solidFill>
                  <a:schemeClr val="tx1">
                    <a:lumMod val="75000"/>
                    <a:lumOff val="25000"/>
                  </a:schemeClr>
                </a:solidFill>
              </a:rPr>
            </a:br>
            <a:br>
              <a:rPr lang="en-US" dirty="0">
                <a:solidFill>
                  <a:schemeClr val="tx1">
                    <a:lumMod val="75000"/>
                    <a:lumOff val="25000"/>
                  </a:schemeClr>
                </a:solidFill>
              </a:rPr>
            </a:br>
            <a:br>
              <a:rPr lang="en-US" dirty="0">
                <a:solidFill>
                  <a:schemeClr val="tx1">
                    <a:lumMod val="75000"/>
                    <a:lumOff val="25000"/>
                  </a:schemeClr>
                </a:solidFill>
              </a:rPr>
            </a:br>
            <a:r>
              <a:rPr lang="en-US" sz="3200" dirty="0">
                <a:solidFill>
                  <a:schemeClr val="tx1">
                    <a:lumMod val="75000"/>
                    <a:lumOff val="25000"/>
                  </a:schemeClr>
                </a:solidFill>
              </a:rPr>
              <a:t>For song chords, visit</a:t>
            </a:r>
            <a:br>
              <a:rPr lang="en-US" sz="3200" dirty="0">
                <a:solidFill>
                  <a:schemeClr val="tx1">
                    <a:lumMod val="75000"/>
                    <a:lumOff val="25000"/>
                  </a:schemeClr>
                </a:solidFill>
              </a:rPr>
            </a:br>
            <a:r>
              <a:rPr lang="en-US" sz="3200" dirty="0">
                <a:solidFill>
                  <a:schemeClr val="tx1">
                    <a:lumMod val="75000"/>
                    <a:lumOff val="25000"/>
                  </a:schemeClr>
                </a:solidFill>
              </a:rPr>
              <a:t>www.chipstenoso.com</a:t>
            </a:r>
            <a:endParaRPr lang="en-US" dirty="0">
              <a:solidFill>
                <a:schemeClr val="tx1">
                  <a:lumMod val="75000"/>
                  <a:lumOff val="25000"/>
                </a:schemeClr>
              </a:solidFill>
            </a:endParaRP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838200"/>
            <a:ext cx="8229600" cy="5257800"/>
          </a:xfrm>
        </p:spPr>
        <p:txBody>
          <a:bodyPr>
            <a:normAutofit fontScale="90000"/>
          </a:bodyPr>
          <a:lstStyle/>
          <a:p>
            <a:r>
              <a:rPr lang="en-US" cap="none" dirty="0">
                <a:solidFill>
                  <a:schemeClr val="tx1">
                    <a:lumMod val="75000"/>
                    <a:lumOff val="25000"/>
                  </a:schemeClr>
                </a:solidFill>
              </a:rPr>
              <a:t>All that I am, </a:t>
            </a:r>
            <a:br>
              <a:rPr lang="en-US" cap="none" dirty="0">
                <a:solidFill>
                  <a:schemeClr val="tx1">
                    <a:lumMod val="75000"/>
                    <a:lumOff val="25000"/>
                  </a:schemeClr>
                </a:solidFill>
              </a:rPr>
            </a:br>
            <a:r>
              <a:rPr lang="en-US" cap="none" dirty="0">
                <a:solidFill>
                  <a:schemeClr val="tx1">
                    <a:lumMod val="75000"/>
                    <a:lumOff val="25000"/>
                  </a:schemeClr>
                </a:solidFill>
              </a:rPr>
              <a:t>All that I have</a:t>
            </a:r>
            <a:br>
              <a:rPr lang="en-US" cap="none" dirty="0">
                <a:solidFill>
                  <a:schemeClr val="tx1">
                    <a:lumMod val="75000"/>
                    <a:lumOff val="25000"/>
                  </a:schemeClr>
                </a:solidFill>
              </a:rPr>
            </a:br>
            <a:r>
              <a:rPr lang="en-US" cap="none" dirty="0">
                <a:solidFill>
                  <a:schemeClr val="tx1">
                    <a:lumMod val="75000"/>
                    <a:lumOff val="25000"/>
                  </a:schemeClr>
                </a:solidFill>
              </a:rPr>
              <a:t>I lay them down before You, O Lord</a:t>
            </a:r>
            <a:br>
              <a:rPr lang="en-US" cap="none" dirty="0">
                <a:solidFill>
                  <a:schemeClr val="tx1">
                    <a:lumMod val="75000"/>
                    <a:lumOff val="25000"/>
                  </a:schemeClr>
                </a:solidFill>
              </a:rPr>
            </a:br>
            <a:r>
              <a:rPr lang="en-US" cap="none" dirty="0">
                <a:solidFill>
                  <a:schemeClr val="tx1">
                    <a:lumMod val="75000"/>
                    <a:lumOff val="25000"/>
                  </a:schemeClr>
                </a:solidFill>
              </a:rPr>
              <a:t>All my regrets, </a:t>
            </a:r>
            <a:br>
              <a:rPr lang="en-US" cap="none" dirty="0">
                <a:solidFill>
                  <a:schemeClr val="tx1">
                    <a:lumMod val="75000"/>
                    <a:lumOff val="25000"/>
                  </a:schemeClr>
                </a:solidFill>
              </a:rPr>
            </a:br>
            <a:r>
              <a:rPr lang="en-US" cap="none" dirty="0">
                <a:solidFill>
                  <a:schemeClr val="tx1">
                    <a:lumMod val="75000"/>
                    <a:lumOff val="25000"/>
                  </a:schemeClr>
                </a:solidFill>
              </a:rPr>
              <a:t>All my acclaim</a:t>
            </a:r>
            <a:br>
              <a:rPr lang="en-US" cap="none" dirty="0">
                <a:solidFill>
                  <a:schemeClr val="tx1">
                    <a:lumMod val="75000"/>
                    <a:lumOff val="25000"/>
                  </a:schemeClr>
                </a:solidFill>
              </a:rPr>
            </a:br>
            <a:r>
              <a:rPr lang="en-US" cap="none" dirty="0">
                <a:solidFill>
                  <a:schemeClr val="tx1">
                    <a:lumMod val="75000"/>
                    <a:lumOff val="25000"/>
                  </a:schemeClr>
                </a:solidFill>
              </a:rPr>
              <a:t>The joy and the pain </a:t>
            </a:r>
            <a:br>
              <a:rPr lang="en-US" cap="none" dirty="0">
                <a:solidFill>
                  <a:schemeClr val="tx1">
                    <a:lumMod val="75000"/>
                    <a:lumOff val="25000"/>
                  </a:schemeClr>
                </a:solidFill>
              </a:rPr>
            </a:br>
            <a:r>
              <a:rPr lang="en-US" cap="none" dirty="0">
                <a:solidFill>
                  <a:schemeClr val="tx1">
                    <a:lumMod val="75000"/>
                    <a:lumOff val="25000"/>
                  </a:schemeClr>
                </a:solidFill>
              </a:rPr>
              <a:t>I'm making them Yours.</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838200"/>
            <a:ext cx="8229600" cy="4419600"/>
          </a:xfrm>
        </p:spPr>
        <p:txBody>
          <a:bodyPr>
            <a:normAutofit/>
          </a:bodyPr>
          <a:lstStyle/>
          <a:p>
            <a:r>
              <a:rPr lang="en-US" cap="none" dirty="0">
                <a:solidFill>
                  <a:schemeClr val="tx1">
                    <a:lumMod val="75000"/>
                    <a:lumOff val="25000"/>
                  </a:schemeClr>
                </a:solidFill>
              </a:rPr>
              <a:t>Lord, I offer my life to You</a:t>
            </a:r>
            <a:br>
              <a:rPr lang="en-US" cap="none" dirty="0">
                <a:solidFill>
                  <a:schemeClr val="tx1">
                    <a:lumMod val="75000"/>
                    <a:lumOff val="25000"/>
                  </a:schemeClr>
                </a:solidFill>
              </a:rPr>
            </a:br>
            <a:r>
              <a:rPr lang="en-US" cap="none" dirty="0">
                <a:solidFill>
                  <a:schemeClr val="tx1">
                    <a:lumMod val="75000"/>
                    <a:lumOff val="25000"/>
                  </a:schemeClr>
                </a:solidFill>
              </a:rPr>
              <a:t>Everything I've been through</a:t>
            </a:r>
            <a:br>
              <a:rPr lang="en-US" cap="none" dirty="0">
                <a:solidFill>
                  <a:schemeClr val="tx1">
                    <a:lumMod val="75000"/>
                    <a:lumOff val="25000"/>
                  </a:schemeClr>
                </a:solidFill>
              </a:rPr>
            </a:br>
            <a:r>
              <a:rPr lang="en-US" cap="none" dirty="0">
                <a:solidFill>
                  <a:schemeClr val="tx1">
                    <a:lumMod val="75000"/>
                    <a:lumOff val="25000"/>
                  </a:schemeClr>
                </a:solidFill>
              </a:rPr>
              <a:t>Use it for Your glory</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5943600"/>
          </a:xfrm>
        </p:spPr>
        <p:txBody>
          <a:bodyPr>
            <a:normAutofit/>
          </a:bodyPr>
          <a:lstStyle/>
          <a:p>
            <a:r>
              <a:rPr lang="en-US" cap="none" dirty="0">
                <a:solidFill>
                  <a:schemeClr val="tx1">
                    <a:lumMod val="75000"/>
                    <a:lumOff val="25000"/>
                  </a:schemeClr>
                </a:solidFill>
              </a:rPr>
              <a:t>Lord, I offer my days to You.</a:t>
            </a:r>
            <a:br>
              <a:rPr lang="en-US" cap="none" dirty="0">
                <a:solidFill>
                  <a:schemeClr val="tx1">
                    <a:lumMod val="75000"/>
                    <a:lumOff val="25000"/>
                  </a:schemeClr>
                </a:solidFill>
              </a:rPr>
            </a:br>
            <a:r>
              <a:rPr lang="en-US" cap="none" dirty="0">
                <a:solidFill>
                  <a:schemeClr val="tx1">
                    <a:lumMod val="75000"/>
                    <a:lumOff val="25000"/>
                  </a:schemeClr>
                </a:solidFill>
              </a:rPr>
              <a:t>Lifting my praise to You.</a:t>
            </a:r>
            <a:br>
              <a:rPr lang="en-US" cap="none" dirty="0">
                <a:solidFill>
                  <a:schemeClr val="tx1">
                    <a:lumMod val="75000"/>
                    <a:lumOff val="25000"/>
                  </a:schemeClr>
                </a:solidFill>
              </a:rPr>
            </a:br>
            <a:r>
              <a:rPr lang="en-US" cap="none" dirty="0">
                <a:solidFill>
                  <a:schemeClr val="tx1">
                    <a:lumMod val="75000"/>
                    <a:lumOff val="25000"/>
                  </a:schemeClr>
                </a:solidFill>
              </a:rPr>
              <a:t>As a pleasing sacrifice</a:t>
            </a:r>
            <a:br>
              <a:rPr lang="en-US" cap="none" dirty="0">
                <a:solidFill>
                  <a:schemeClr val="tx1">
                    <a:lumMod val="75000"/>
                    <a:lumOff val="25000"/>
                  </a:schemeClr>
                </a:solidFill>
              </a:rPr>
            </a:br>
            <a:r>
              <a:rPr lang="en-US" cap="none" dirty="0">
                <a:solidFill>
                  <a:schemeClr val="tx1">
                    <a:lumMod val="75000"/>
                    <a:lumOff val="25000"/>
                  </a:schemeClr>
                </a:solidFill>
              </a:rPr>
              <a:t>Lord, I offer You my life</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5715000"/>
          </a:xfrm>
        </p:spPr>
        <p:txBody>
          <a:bodyPr>
            <a:normAutofit fontScale="90000"/>
          </a:bodyPr>
          <a:lstStyle/>
          <a:p>
            <a:r>
              <a:rPr lang="en-US" cap="none" dirty="0">
                <a:solidFill>
                  <a:schemeClr val="tx1">
                    <a:lumMod val="75000"/>
                    <a:lumOff val="25000"/>
                  </a:schemeClr>
                </a:solidFill>
              </a:rPr>
              <a:t>Things in the past, </a:t>
            </a:r>
            <a:br>
              <a:rPr lang="en-US" cap="none" dirty="0">
                <a:solidFill>
                  <a:schemeClr val="tx1">
                    <a:lumMod val="75000"/>
                    <a:lumOff val="25000"/>
                  </a:schemeClr>
                </a:solidFill>
              </a:rPr>
            </a:br>
            <a:r>
              <a:rPr lang="en-US" cap="none" dirty="0">
                <a:solidFill>
                  <a:schemeClr val="tx1">
                    <a:lumMod val="75000"/>
                    <a:lumOff val="25000"/>
                  </a:schemeClr>
                </a:solidFill>
              </a:rPr>
              <a:t>Things yet unseen</a:t>
            </a:r>
            <a:br>
              <a:rPr lang="en-US" cap="none" dirty="0">
                <a:solidFill>
                  <a:schemeClr val="tx1">
                    <a:lumMod val="75000"/>
                    <a:lumOff val="25000"/>
                  </a:schemeClr>
                </a:solidFill>
              </a:rPr>
            </a:br>
            <a:r>
              <a:rPr lang="en-US" cap="none" dirty="0">
                <a:solidFill>
                  <a:schemeClr val="tx1">
                    <a:lumMod val="75000"/>
                    <a:lumOff val="25000"/>
                  </a:schemeClr>
                </a:solidFill>
              </a:rPr>
              <a:t>Wishes and dreams that are yet to come true</a:t>
            </a:r>
            <a:br>
              <a:rPr lang="en-US" cap="none" dirty="0">
                <a:solidFill>
                  <a:schemeClr val="tx1">
                    <a:lumMod val="75000"/>
                    <a:lumOff val="25000"/>
                  </a:schemeClr>
                </a:solidFill>
              </a:rPr>
            </a:br>
            <a:r>
              <a:rPr lang="en-US" cap="none" dirty="0">
                <a:solidFill>
                  <a:schemeClr val="tx1">
                    <a:lumMod val="75000"/>
                    <a:lumOff val="25000"/>
                  </a:schemeClr>
                </a:solidFill>
              </a:rPr>
              <a:t>All of my hopes,</a:t>
            </a:r>
            <a:br>
              <a:rPr lang="en-US" cap="none" dirty="0">
                <a:solidFill>
                  <a:schemeClr val="tx1">
                    <a:lumMod val="75000"/>
                    <a:lumOff val="25000"/>
                  </a:schemeClr>
                </a:solidFill>
              </a:rPr>
            </a:br>
            <a:r>
              <a:rPr lang="en-US" cap="none" dirty="0">
                <a:solidFill>
                  <a:schemeClr val="tx1">
                    <a:lumMod val="75000"/>
                    <a:lumOff val="25000"/>
                  </a:schemeClr>
                </a:solidFill>
              </a:rPr>
              <a:t>All of my plans</a:t>
            </a:r>
            <a:br>
              <a:rPr lang="en-US" cap="none" dirty="0">
                <a:solidFill>
                  <a:schemeClr val="tx1">
                    <a:lumMod val="75000"/>
                    <a:lumOff val="25000"/>
                  </a:schemeClr>
                </a:solidFill>
              </a:rPr>
            </a:br>
            <a:r>
              <a:rPr lang="en-US" cap="none" dirty="0">
                <a:solidFill>
                  <a:schemeClr val="tx1">
                    <a:lumMod val="75000"/>
                    <a:lumOff val="25000"/>
                  </a:schemeClr>
                </a:solidFill>
              </a:rPr>
              <a:t>My heart and my hands are lifted to You</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838200"/>
            <a:ext cx="8229600" cy="4419600"/>
          </a:xfrm>
        </p:spPr>
        <p:txBody>
          <a:bodyPr>
            <a:normAutofit/>
          </a:bodyPr>
          <a:lstStyle/>
          <a:p>
            <a:r>
              <a:rPr lang="en-US" cap="none" dirty="0">
                <a:solidFill>
                  <a:schemeClr val="tx1">
                    <a:lumMod val="75000"/>
                    <a:lumOff val="25000"/>
                  </a:schemeClr>
                </a:solidFill>
              </a:rPr>
              <a:t>Lord, I offer my life to You</a:t>
            </a:r>
            <a:br>
              <a:rPr lang="en-US" cap="none" dirty="0">
                <a:solidFill>
                  <a:schemeClr val="tx1">
                    <a:lumMod val="75000"/>
                    <a:lumOff val="25000"/>
                  </a:schemeClr>
                </a:solidFill>
              </a:rPr>
            </a:br>
            <a:r>
              <a:rPr lang="en-US" cap="none" dirty="0">
                <a:solidFill>
                  <a:schemeClr val="tx1">
                    <a:lumMod val="75000"/>
                    <a:lumOff val="25000"/>
                  </a:schemeClr>
                </a:solidFill>
              </a:rPr>
              <a:t>Everything I've been through</a:t>
            </a:r>
            <a:br>
              <a:rPr lang="en-US" cap="none" dirty="0">
                <a:solidFill>
                  <a:schemeClr val="tx1">
                    <a:lumMod val="75000"/>
                    <a:lumOff val="25000"/>
                  </a:schemeClr>
                </a:solidFill>
              </a:rPr>
            </a:br>
            <a:r>
              <a:rPr lang="en-US" cap="none" dirty="0">
                <a:solidFill>
                  <a:schemeClr val="tx1">
                    <a:lumMod val="75000"/>
                    <a:lumOff val="25000"/>
                  </a:schemeClr>
                </a:solidFill>
              </a:rPr>
              <a:t>Use it for Your glory</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5943600"/>
          </a:xfrm>
        </p:spPr>
        <p:txBody>
          <a:bodyPr>
            <a:normAutofit/>
          </a:bodyPr>
          <a:lstStyle/>
          <a:p>
            <a:r>
              <a:rPr lang="en-US" cap="none" dirty="0">
                <a:solidFill>
                  <a:schemeClr val="tx1">
                    <a:lumMod val="75000"/>
                    <a:lumOff val="25000"/>
                  </a:schemeClr>
                </a:solidFill>
              </a:rPr>
              <a:t>Lord, I offer my days to You.</a:t>
            </a:r>
            <a:br>
              <a:rPr lang="en-US" cap="none" dirty="0">
                <a:solidFill>
                  <a:schemeClr val="tx1">
                    <a:lumMod val="75000"/>
                    <a:lumOff val="25000"/>
                  </a:schemeClr>
                </a:solidFill>
              </a:rPr>
            </a:br>
            <a:r>
              <a:rPr lang="en-US" cap="none" dirty="0">
                <a:solidFill>
                  <a:schemeClr val="tx1">
                    <a:lumMod val="75000"/>
                    <a:lumOff val="25000"/>
                  </a:schemeClr>
                </a:solidFill>
              </a:rPr>
              <a:t>Lifting my praise to You.</a:t>
            </a:r>
            <a:br>
              <a:rPr lang="en-US" cap="none" dirty="0">
                <a:solidFill>
                  <a:schemeClr val="tx1">
                    <a:lumMod val="75000"/>
                    <a:lumOff val="25000"/>
                  </a:schemeClr>
                </a:solidFill>
              </a:rPr>
            </a:br>
            <a:r>
              <a:rPr lang="en-US" cap="none" dirty="0">
                <a:solidFill>
                  <a:schemeClr val="tx1">
                    <a:lumMod val="75000"/>
                    <a:lumOff val="25000"/>
                  </a:schemeClr>
                </a:solidFill>
              </a:rPr>
              <a:t>As a pleasing sacrifice</a:t>
            </a:r>
            <a:br>
              <a:rPr lang="en-US" cap="none" dirty="0">
                <a:solidFill>
                  <a:schemeClr val="tx1">
                    <a:lumMod val="75000"/>
                    <a:lumOff val="25000"/>
                  </a:schemeClr>
                </a:solidFill>
              </a:rPr>
            </a:br>
            <a:r>
              <a:rPr lang="en-US" cap="none" dirty="0">
                <a:solidFill>
                  <a:schemeClr val="tx1">
                    <a:lumMod val="75000"/>
                    <a:lumOff val="25000"/>
                  </a:schemeClr>
                </a:solidFill>
              </a:rPr>
              <a:t>Lord, I offer You my life</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5943600"/>
          </a:xfrm>
        </p:spPr>
        <p:txBody>
          <a:bodyPr>
            <a:normAutofit/>
          </a:bodyPr>
          <a:lstStyle/>
          <a:p>
            <a:r>
              <a:rPr lang="en-US" cap="none" dirty="0">
                <a:solidFill>
                  <a:schemeClr val="tx1">
                    <a:lumMod val="75000"/>
                    <a:lumOff val="25000"/>
                  </a:schemeClr>
                </a:solidFill>
              </a:rPr>
              <a:t>What can we give that You have not given?</a:t>
            </a:r>
            <a:br>
              <a:rPr lang="en-US" cap="none" dirty="0">
                <a:solidFill>
                  <a:schemeClr val="tx1">
                    <a:lumMod val="75000"/>
                    <a:lumOff val="25000"/>
                  </a:schemeClr>
                </a:solidFill>
              </a:rPr>
            </a:br>
            <a:r>
              <a:rPr lang="en-US" cap="none" dirty="0">
                <a:solidFill>
                  <a:schemeClr val="tx1">
                    <a:lumMod val="75000"/>
                    <a:lumOff val="25000"/>
                  </a:schemeClr>
                </a:solidFill>
              </a:rPr>
              <a:t>What do we have that is not already Yours?</a:t>
            </a:r>
            <a:br>
              <a:rPr lang="en-US" cap="none" dirty="0">
                <a:solidFill>
                  <a:schemeClr val="tx1">
                    <a:lumMod val="75000"/>
                    <a:lumOff val="25000"/>
                  </a:schemeClr>
                </a:solidFill>
              </a:rPr>
            </a:br>
            <a:r>
              <a:rPr lang="en-US" cap="none" dirty="0">
                <a:solidFill>
                  <a:schemeClr val="tx1">
                    <a:lumMod val="75000"/>
                    <a:lumOff val="25000"/>
                  </a:schemeClr>
                </a:solidFill>
              </a:rPr>
              <a:t>All we possess are these lives we're living</a:t>
            </a:r>
            <a:br>
              <a:rPr lang="en-US" cap="none" dirty="0">
                <a:solidFill>
                  <a:schemeClr val="tx1">
                    <a:lumMod val="75000"/>
                    <a:lumOff val="25000"/>
                  </a:schemeClr>
                </a:solidFill>
              </a:rPr>
            </a:br>
            <a:r>
              <a:rPr lang="en-US" cap="none" dirty="0">
                <a:solidFill>
                  <a:schemeClr val="tx1">
                    <a:lumMod val="75000"/>
                    <a:lumOff val="25000"/>
                  </a:schemeClr>
                </a:solidFill>
              </a:rPr>
              <a:t>And that's what we give to You, Lord.</a:t>
            </a:r>
          </a:p>
        </p:txBody>
      </p:sp>
    </p:spTree>
  </p:cSld>
  <p:clrMapOvr>
    <a:masterClrMapping/>
  </p:clrMapOvr>
  <p:transition>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838200"/>
            <a:ext cx="8229600" cy="4419600"/>
          </a:xfrm>
        </p:spPr>
        <p:txBody>
          <a:bodyPr>
            <a:normAutofit/>
          </a:bodyPr>
          <a:lstStyle/>
          <a:p>
            <a:r>
              <a:rPr lang="en-US" cap="none" dirty="0">
                <a:solidFill>
                  <a:schemeClr val="tx1">
                    <a:lumMod val="75000"/>
                    <a:lumOff val="25000"/>
                  </a:schemeClr>
                </a:solidFill>
              </a:rPr>
              <a:t>Lord, I offer my life to You</a:t>
            </a:r>
            <a:br>
              <a:rPr lang="en-US" cap="none" dirty="0">
                <a:solidFill>
                  <a:schemeClr val="tx1">
                    <a:lumMod val="75000"/>
                    <a:lumOff val="25000"/>
                  </a:schemeClr>
                </a:solidFill>
              </a:rPr>
            </a:br>
            <a:r>
              <a:rPr lang="en-US" cap="none" dirty="0">
                <a:solidFill>
                  <a:schemeClr val="tx1">
                    <a:lumMod val="75000"/>
                    <a:lumOff val="25000"/>
                  </a:schemeClr>
                </a:solidFill>
              </a:rPr>
              <a:t>Everything I've been through</a:t>
            </a:r>
            <a:br>
              <a:rPr lang="en-US" cap="none" dirty="0">
                <a:solidFill>
                  <a:schemeClr val="tx1">
                    <a:lumMod val="75000"/>
                    <a:lumOff val="25000"/>
                  </a:schemeClr>
                </a:solidFill>
              </a:rPr>
            </a:br>
            <a:r>
              <a:rPr lang="en-US" cap="none" dirty="0">
                <a:solidFill>
                  <a:schemeClr val="tx1">
                    <a:lumMod val="75000"/>
                    <a:lumOff val="25000"/>
                  </a:schemeClr>
                </a:solidFill>
              </a:rPr>
              <a:t>Use it for Your glory</a:t>
            </a: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861</TotalTime>
  <Words>297</Words>
  <Application>Microsoft Office PowerPoint</Application>
  <PresentationFormat>Widescreen</PresentationFormat>
  <Paragraphs>12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Verdana</vt:lpstr>
      <vt:lpstr>Wingdings</vt:lpstr>
      <vt:lpstr>Wingdings 2</vt:lpstr>
      <vt:lpstr>Wingdings 3</vt:lpstr>
      <vt:lpstr>Apex</vt:lpstr>
      <vt:lpstr>I OFFER MY LIFE</vt:lpstr>
      <vt:lpstr>All that I am,  All that I have I lay them down before You, O Lord All my regrets,  All my acclaim The joy and the pain  I'm making them Yours.</vt:lpstr>
      <vt:lpstr>Lord, I offer my life to You Everything I've been through Use it for Your glory</vt:lpstr>
      <vt:lpstr>Lord, I offer my days to You. Lifting my praise to You. As a pleasing sacrifice Lord, I offer You my life</vt:lpstr>
      <vt:lpstr>Things in the past,  Things yet unseen Wishes and dreams that are yet to come true All of my hopes, All of my plans My heart and my hands are lifted to You</vt:lpstr>
      <vt:lpstr>Lord, I offer my life to You Everything I've been through Use it for Your glory</vt:lpstr>
      <vt:lpstr>Lord, I offer my days to You. Lifting my praise to You. As a pleasing sacrifice Lord, I offer You my life</vt:lpstr>
      <vt:lpstr>What can we give that You have not given? What do we have that is not already Yours? All we possess are these lives we're living And that's what we give to You, Lord.</vt:lpstr>
      <vt:lpstr>Lord, I offer my life to You Everything I've been through Use it for Your glory</vt:lpstr>
      <vt:lpstr>Lord, I offer my days to You. Lifting my praise to You. As a pleasing sacrifice Lord, I offer You my life</vt:lpstr>
      <vt:lpstr>(ENDING) Lord, I offer You my life</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114</cp:revision>
  <dcterms:created xsi:type="dcterms:W3CDTF">2013-08-06T21:21:49Z</dcterms:created>
  <dcterms:modified xsi:type="dcterms:W3CDTF">2023-09-23T22:22:00Z</dcterms:modified>
</cp:coreProperties>
</file>