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GIVE YOU MY HEART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my desire,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honor You.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with all my heart, I worship You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I have within me,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give You praise.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 that I adore,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in You.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81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I give You my heart, I give You my soul, 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live for You alone.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 breath that I take. Every moment I'm awake.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have Your way in me.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my desire,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honor You.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with all my heart, I worship You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I have within me,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give You praise.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 that I adore,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in You.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I give You my heart, I give You my soul, 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live for You alone.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 breath that I take. Every moment I'm awake.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have Your way in me.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www.chipstenoso.com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197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I GIVE YOU MY HEART</vt:lpstr>
      <vt:lpstr>  This is my desire,  To honor You.  Lord with all my heart, I worship You</vt:lpstr>
      <vt:lpstr>All I have within me,  I give You praise.  All that I adore,  Is in You.</vt:lpstr>
      <vt:lpstr>Lord I give You my heart, I give You my soul,  I live for You alone. Every breath that I take. Every moment I'm awake. Lord have Your way in me.</vt:lpstr>
      <vt:lpstr>  This is my desire,  To honor You.  Lord with all my heart, I worship You</vt:lpstr>
      <vt:lpstr>All I have within me,  I give You praise.  All that I adore,  Is in You.</vt:lpstr>
      <vt:lpstr>Lord I give You my heart, I give You my soul,  I live for You alone. Every breath that I take. Every moment I'm awake. Lord have Your way in me.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110</cp:revision>
  <dcterms:created xsi:type="dcterms:W3CDTF">2013-08-06T21:21:49Z</dcterms:created>
  <dcterms:modified xsi:type="dcterms:W3CDTF">2023-09-23T22:21:39Z</dcterms:modified>
</cp:coreProperties>
</file>