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HOW GREAT IS OUR GOD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splendor of the King, clothed in majesty,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Let all the earth rejoice,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All the earth rejoice.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181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He wraps himself in light, and darkness tries to hide,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trembles at His voice, trembles at His voice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334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How great is our God, sing with 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 is our God, all will see,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great, how great is our God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334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Age to age He stands, and time is in His hands,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Beginning and the end, Beginning and the end.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Godhead, three in one: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Father, Spirit, Son,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lion and the lamb, The lion and the lamb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324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How great is our God, sing with 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 is our God, all will see,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great, how great is our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867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(BRIDGE)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Name above all names,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Worthy of all praise,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will sing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 is our God.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324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How great is our God, sing with me,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 is our God, all will see,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How great, how great is our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260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HOW GREAT IS OUR GOD</vt:lpstr>
      <vt:lpstr>The splendor of the King, clothed in majesty, Let all the earth rejoice,  All the earth rejoice.</vt:lpstr>
      <vt:lpstr> He wraps himself in light, and darkness tries to hide, And trembles at His voice, trembles at His voice</vt:lpstr>
      <vt:lpstr>  How great is our God, sing with me, How great is our God, all will see, How great, how great is our God</vt:lpstr>
      <vt:lpstr>  Age to age He stands, and time is in His hands, Beginning and the end, Beginning and the end. </vt:lpstr>
      <vt:lpstr>The Godhead, three in one:  Father, Spirit, Son, The lion and the lamb, The lion and the lamb</vt:lpstr>
      <vt:lpstr>  How great is our God, sing with me, How great is our God, all will see, How great, how great is our God (2X)</vt:lpstr>
      <vt:lpstr>  (BRIDGE) Name above all names, Worthy of all praise, My heart will sing How great is our God. (2X) </vt:lpstr>
      <vt:lpstr>  How great is our God, sing with me, How great is our God, all will see, How great, how great is our God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104</cp:revision>
  <dcterms:created xsi:type="dcterms:W3CDTF">2013-08-06T21:21:49Z</dcterms:created>
  <dcterms:modified xsi:type="dcterms:W3CDTF">2023-09-23T22:19:46Z</dcterms:modified>
</cp:coreProperties>
</file>