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3200" y="165316"/>
            <a:ext cx="11785600" cy="6464085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HOMECOMING</a:t>
            </a:r>
            <a:endParaRPr lang="en-US" sz="2800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5674-8831-8E8C-03C0-46ED9F34C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 2:</a:t>
            </a:r>
            <a:br>
              <a:rPr lang="en-US" dirty="0"/>
            </a:br>
            <a:r>
              <a:rPr lang="en-US" dirty="0"/>
              <a:t>Shalom, shalom, shalom, peace be to our home;</a:t>
            </a:r>
            <a:br>
              <a:rPr lang="en-US" dirty="0"/>
            </a:br>
            <a:r>
              <a:rPr lang="en-US" dirty="0"/>
              <a:t>Simcha, simcha, simcha, our joy is Abba(2X)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Home we’re coming back home, home is where we belong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19922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E726B-E5CD-B9D1-A8C3-6C2CD5079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ENDING: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Home we’re coming back home, home is where we belong</a:t>
            </a:r>
            <a:br>
              <a:rPr lang="en-US" dirty="0"/>
            </a:br>
            <a:r>
              <a:rPr lang="en-US" dirty="0"/>
              <a:t>   </a:t>
            </a:r>
            <a:br>
              <a:rPr lang="en-US" dirty="0"/>
            </a:br>
            <a:r>
              <a:rPr lang="en-US" dirty="0"/>
              <a:t>Home we’re coming back home, home is where we belong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04715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300" dirty="0"/>
              <a:t>End</a:t>
            </a:r>
            <a:br>
              <a:rPr lang="en-US" sz="4300" dirty="0"/>
            </a:br>
            <a:br>
              <a:rPr lang="en-US" sz="4300" dirty="0"/>
            </a:br>
            <a:br>
              <a:rPr lang="en-US" sz="4300" dirty="0"/>
            </a:br>
            <a:br>
              <a:rPr lang="en-US" sz="4300" dirty="0"/>
            </a:br>
            <a:r>
              <a:rPr lang="en-US" sz="3200" dirty="0"/>
              <a:t>For song chords, visit</a:t>
            </a:r>
            <a:br>
              <a:rPr lang="en-US" sz="3200" dirty="0"/>
            </a:br>
            <a:r>
              <a:rPr lang="en-US" sz="3200" dirty="0"/>
              <a:t>www.chipstenoso.com</a:t>
            </a:r>
            <a:endParaRPr lang="en-US" sz="4300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7812-D891-0102-F244-61AC127F34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INTRO(Slow):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It took us long to find our way home</a:t>
            </a:r>
            <a:br>
              <a:rPr lang="en-US" dirty="0"/>
            </a:br>
            <a:r>
              <a:rPr lang="en-US" dirty="0"/>
              <a:t>WE WALKED THROUGH THE DESERT</a:t>
            </a:r>
            <a:br>
              <a:rPr lang="en-US" dirty="0"/>
            </a:br>
            <a:r>
              <a:rPr lang="en-US" dirty="0"/>
              <a:t>we went through the storm </a:t>
            </a:r>
          </a:p>
        </p:txBody>
      </p:sp>
    </p:spTree>
    <p:extLst>
      <p:ext uri="{BB962C8B-B14F-4D97-AF65-F5344CB8AC3E}">
        <p14:creationId xmlns:p14="http://schemas.microsoft.com/office/powerpoint/2010/main" val="786925240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CBF1-0900-5A94-E74B-5C4F70D52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PRE-CHORUS: (Fast)</a:t>
            </a:r>
            <a:br>
              <a:rPr lang="en-US" dirty="0"/>
            </a:b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Now is the time to sing and dance and be happy</a:t>
            </a:r>
            <a:br>
              <a:rPr lang="en-US" dirty="0"/>
            </a:br>
            <a:r>
              <a:rPr lang="en-US" dirty="0"/>
              <a:t>Because you’re my home and we are family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8965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5674-8831-8E8C-03C0-46ED9F34C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 1:</a:t>
            </a:r>
            <a:br>
              <a:rPr lang="en-US" dirty="0"/>
            </a:br>
            <a:r>
              <a:rPr lang="en-US" dirty="0"/>
              <a:t>Shalom, shalom, shalom, peace be to our home;</a:t>
            </a:r>
            <a:br>
              <a:rPr lang="en-US" dirty="0"/>
            </a:br>
            <a:r>
              <a:rPr lang="en-US" dirty="0"/>
              <a:t>Simcha, simcha, simcha, our joy is Abba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Home we’re coming back home, home is where we belong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63032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66C5-9183-4693-90AF-075BC1742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r>
              <a:rPr lang="en-US" dirty="0"/>
              <a:t>Our happiness is the warmth of embrace;</a:t>
            </a:r>
            <a:br>
              <a:rPr lang="en-US" dirty="0"/>
            </a:br>
            <a:r>
              <a:rPr lang="en-US" dirty="0"/>
              <a:t>In all of us we see, our Father’s face;</a:t>
            </a:r>
            <a:br>
              <a:rPr lang="en-US" dirty="0"/>
            </a:br>
            <a:r>
              <a:rPr lang="en-US" dirty="0"/>
              <a:t>Together we are the temple of God;</a:t>
            </a:r>
            <a:br>
              <a:rPr lang="en-US" dirty="0"/>
            </a:br>
            <a:r>
              <a:rPr lang="en-US" dirty="0"/>
              <a:t>Built on a strong foundation of love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87425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CBF1-0900-5A94-E74B-5C4F70D52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PRE-CHORUS: </a:t>
            </a:r>
            <a:br>
              <a:rPr lang="en-US" dirty="0"/>
            </a:b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Now is the time to sing and dance and be happy</a:t>
            </a:r>
            <a:br>
              <a:rPr lang="en-US" dirty="0"/>
            </a:br>
            <a:r>
              <a:rPr lang="en-US" dirty="0"/>
              <a:t>Because you’re my home and we are family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03548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5674-8831-8E8C-03C0-46ED9F34C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 2:</a:t>
            </a:r>
            <a:br>
              <a:rPr lang="en-US" dirty="0"/>
            </a:br>
            <a:r>
              <a:rPr lang="en-US" dirty="0"/>
              <a:t>Shalom, shalom, shalom, peace be to our home;</a:t>
            </a:r>
            <a:br>
              <a:rPr lang="en-US" dirty="0"/>
            </a:br>
            <a:r>
              <a:rPr lang="en-US" dirty="0"/>
              <a:t>Simcha, simcha, simcha, our joy is Abba(2X)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Home we’re coming back home, home is where we belong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65395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73C4-D791-B4E3-9ADC-C72928CE0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Our pains been replaced with care and healing;</a:t>
            </a:r>
            <a:br>
              <a:rPr lang="en-US" dirty="0"/>
            </a:br>
            <a:r>
              <a:rPr lang="en-US" dirty="0"/>
              <a:t>We give back to others we share all our blessings;</a:t>
            </a:r>
            <a:br>
              <a:rPr lang="en-US" dirty="0"/>
            </a:br>
            <a:r>
              <a:rPr lang="en-US" dirty="0"/>
              <a:t>So we rejoice, we jump in praise;</a:t>
            </a:r>
            <a:br>
              <a:rPr lang="en-US" dirty="0"/>
            </a:br>
            <a:r>
              <a:rPr lang="en-US" dirty="0"/>
              <a:t>One home one family, let one voice be raised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85480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CBF1-0900-5A94-E74B-5C4F70D52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PRE-CHORUS: </a:t>
            </a:r>
            <a:br>
              <a:rPr lang="en-US" dirty="0"/>
            </a:b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Now is the time to sing and dance and be happy</a:t>
            </a:r>
            <a:br>
              <a:rPr lang="en-US" dirty="0"/>
            </a:br>
            <a:r>
              <a:rPr lang="en-US" dirty="0"/>
              <a:t>Because you’re my home and we are family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12708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389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Verdana</vt:lpstr>
      <vt:lpstr>Wingdings</vt:lpstr>
      <vt:lpstr>Wingdings 2</vt:lpstr>
      <vt:lpstr>Wingdings 3</vt:lpstr>
      <vt:lpstr>Apex</vt:lpstr>
      <vt:lpstr>HOMECOMING</vt:lpstr>
      <vt:lpstr>INTRO(Slow):   It took us long to find our way home WE WALKED THROUGH THE DESERT we went through the storm </vt:lpstr>
      <vt:lpstr>PRE-CHORUS: (Fast)    Now is the time to sing and dance and be happy Because you’re my home and we are family </vt:lpstr>
      <vt:lpstr>CHORUS 1: Shalom, shalom, shalom, peace be to our home; Simcha, simcha, simcha, our joy is Abba     Home we’re coming back home, home is where we belong (2X) </vt:lpstr>
      <vt:lpstr>VERSE 1: Our happiness is the warmth of embrace; In all of us we see, our Father’s face; Together we are the temple of God; Built on a strong foundation of love </vt:lpstr>
      <vt:lpstr>PRE-CHORUS:     Now is the time to sing and dance and be happy Because you’re my home and we are family </vt:lpstr>
      <vt:lpstr>CHORUS 2: Shalom, shalom, shalom, peace be to our home; Simcha, simcha, simcha, our joy is Abba(2X)     Home we’re coming back home, home is where we belong (2X) </vt:lpstr>
      <vt:lpstr>VERSE 2: Our pains been replaced with care and healing; We give back to others we share all our blessings; So we rejoice, we jump in praise; One home one family, let one voice be raised </vt:lpstr>
      <vt:lpstr>PRE-CHORUS:     Now is the time to sing and dance and be happy Because you’re my home and we are family </vt:lpstr>
      <vt:lpstr>CHORUS 2: Shalom, shalom, shalom, peace be to our home; Simcha, simcha, simcha, our joy is Abba(2X)     Home we’re coming back home, home is where we belong (2X) </vt:lpstr>
      <vt:lpstr>ENDING:  Home we’re coming back home, home is where we belong     Home we’re coming back home, home is where we belong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264</cp:revision>
  <dcterms:created xsi:type="dcterms:W3CDTF">2013-08-06T21:21:49Z</dcterms:created>
  <dcterms:modified xsi:type="dcterms:W3CDTF">2023-09-23T22:19:02Z</dcterms:modified>
</cp:coreProperties>
</file>