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HOLY O HOLY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648200"/>
          </a:xfrm>
        </p:spPr>
        <p:txBody>
          <a:bodyPr>
            <a:noAutofit/>
          </a:bodyPr>
          <a:lstStyle/>
          <a:p>
            <a:r>
              <a:rPr lang="en-US" cap="none" dirty="0">
                <a:solidFill>
                  <a:srgbClr val="FF0000"/>
                </a:solidFill>
              </a:rPr>
              <a:t>Verse 1: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Holy O Holy Lord God almighty;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Worthy O worthy glorious King of kings;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0000"/>
                </a:solidFill>
              </a:rPr>
              <a:t>Verse 2: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bring our lives to You;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Our sacrifice to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stand in awe before Your holy Name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rgbClr val="FF0000"/>
                </a:solidFill>
              </a:rPr>
              <a:t>Chorus: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gl-ory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and h-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onor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and   praise;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Be  t-o   t-he   an-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cient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of    days;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prai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-se  You, we worship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Our Lord and our King   on high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4648200"/>
          </a:xfrm>
        </p:spPr>
        <p:txBody>
          <a:bodyPr>
            <a:noAutofit/>
          </a:bodyPr>
          <a:lstStyle/>
          <a:p>
            <a:r>
              <a:rPr lang="en-US" cap="none" dirty="0">
                <a:solidFill>
                  <a:srgbClr val="FF0000"/>
                </a:solidFill>
              </a:rPr>
              <a:t>Verse 1: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Holy O Holy Lord God almighty;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Worthy O worthy glorious King of kings;</a:t>
            </a:r>
          </a:p>
        </p:txBody>
      </p:sp>
    </p:spTree>
    <p:extLst>
      <p:ext uri="{BB962C8B-B14F-4D97-AF65-F5344CB8AC3E}">
        <p14:creationId xmlns:p14="http://schemas.microsoft.com/office/powerpoint/2010/main" val="748726392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FF0000"/>
                </a:solidFill>
              </a:rPr>
              <a:t>Verse 2: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bring our lives to You;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Our sacrifice to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stand in awe before Your holy Name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68777574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rgbClr val="FF0000"/>
                </a:solidFill>
              </a:rPr>
              <a:t>Chorus: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All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gl-ory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and h-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onor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and   praise;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Be  t-o   t-he   an-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cient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of    days;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We </a:t>
            </a:r>
            <a:r>
              <a:rPr lang="en-US" cap="none" dirty="0" err="1">
                <a:solidFill>
                  <a:schemeClr val="accent4">
                    <a:lumMod val="50000"/>
                  </a:schemeClr>
                </a:solidFill>
              </a:rPr>
              <a:t>prai</a:t>
            </a: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-se  You, we worship You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Our Lord and our King   on high(2X)</a:t>
            </a:r>
          </a:p>
        </p:txBody>
      </p:sp>
    </p:spTree>
    <p:extLst>
      <p:ext uri="{BB962C8B-B14F-4D97-AF65-F5344CB8AC3E}">
        <p14:creationId xmlns:p14="http://schemas.microsoft.com/office/powerpoint/2010/main" val="3111875017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184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HOLY O HOLY</vt:lpstr>
      <vt:lpstr>Verse 1: Holy O Holy Lord God almighty; Worthy O worthy glorious King of kings;</vt:lpstr>
      <vt:lpstr>Verse 2: We bring our lives to You; Our sacrifice to You We stand in awe before Your holy Name  </vt:lpstr>
      <vt:lpstr>Chorus: All gl-ory and h-onor and   praise; Be  t-o   t-he   an-cient of    days; We prai-se  You, we worship You Our Lord and our King   on high</vt:lpstr>
      <vt:lpstr>Verse 1: Holy O Holy Lord God almighty; Worthy O worthy glorious King of kings;</vt:lpstr>
      <vt:lpstr>Verse 2: We bring our lives to You; Our sacrifice to You We stand in awe before Your holy Name  </vt:lpstr>
      <vt:lpstr>Chorus: All gl-ory and h-onor and   praise; Be  t-o   t-he   an-cient of    days; We prai-se  You, we worship You Our Lord and our King   on high(2X)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84</cp:revision>
  <dcterms:created xsi:type="dcterms:W3CDTF">2013-08-06T21:21:49Z</dcterms:created>
  <dcterms:modified xsi:type="dcterms:W3CDTF">2023-09-23T22:18:35Z</dcterms:modified>
</cp:coreProperties>
</file>