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828800"/>
          </a:xfrm>
        </p:spPr>
        <p:txBody>
          <a:bodyPr/>
          <a:lstStyle/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HE IS COMING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4572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The day of the Lord is at hand,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See him riding on a white horse.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endParaRPr lang="en-US" cap="none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5562600"/>
          </a:xfrm>
        </p:spPr>
        <p:txBody>
          <a:bodyPr>
            <a:normAutofit/>
          </a:bodyPr>
          <a:lstStyle/>
          <a:p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The armies of heaven behind Him, 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And the sword of the spirit in His hand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He will smite His enemies!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4419600"/>
          </a:xfrm>
        </p:spPr>
        <p:txBody>
          <a:bodyPr>
            <a:normAutofit/>
          </a:bodyPr>
          <a:lstStyle/>
          <a:p>
            <a:r>
              <a:rPr lang="en-US" cap="none" dirty="0" err="1">
                <a:solidFill>
                  <a:schemeClr val="accent4">
                    <a:lumMod val="50000"/>
                  </a:schemeClr>
                </a:solidFill>
              </a:rPr>
              <a:t>Halleluia</a:t>
            </a: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 err="1">
                <a:solidFill>
                  <a:schemeClr val="accent4">
                    <a:lumMod val="50000"/>
                  </a:schemeClr>
                </a:solidFill>
              </a:rPr>
              <a:t>Halleluia</a:t>
            </a: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cap="none" dirty="0" err="1">
                <a:solidFill>
                  <a:schemeClr val="accent4">
                    <a:lumMod val="50000"/>
                  </a:schemeClr>
                </a:solidFill>
              </a:rPr>
              <a:t>Halleluia</a:t>
            </a: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He is coming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4572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The day of the Lord is at hand,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See him riding on a white horse.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endParaRPr lang="en-US" cap="none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5562600"/>
          </a:xfrm>
        </p:spPr>
        <p:txBody>
          <a:bodyPr>
            <a:normAutofit/>
          </a:bodyPr>
          <a:lstStyle/>
          <a:p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The armies of heaven behind Him, 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And the sword of the spirit in His hand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He will smite His enemies!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4419600"/>
          </a:xfrm>
        </p:spPr>
        <p:txBody>
          <a:bodyPr>
            <a:normAutofit/>
          </a:bodyPr>
          <a:lstStyle/>
          <a:p>
            <a:r>
              <a:rPr lang="en-US" cap="none" dirty="0" err="1">
                <a:solidFill>
                  <a:schemeClr val="accent4">
                    <a:lumMod val="50000"/>
                  </a:schemeClr>
                </a:solidFill>
              </a:rPr>
              <a:t>Halleluia</a:t>
            </a: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 err="1">
                <a:solidFill>
                  <a:schemeClr val="accent4">
                    <a:lumMod val="50000"/>
                  </a:schemeClr>
                </a:solidFill>
              </a:rPr>
              <a:t>Halleluia</a:t>
            </a: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cap="none" dirty="0" err="1">
                <a:solidFill>
                  <a:schemeClr val="accent4">
                    <a:lumMod val="50000"/>
                  </a:schemeClr>
                </a:solidFill>
              </a:rPr>
              <a:t>Halleluia</a:t>
            </a: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He is coming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End</a:t>
            </a:r>
            <a:br>
              <a:rPr lang="en-US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For song chords, visit</a:t>
            </a:r>
            <a:br>
              <a:rPr lang="en-US" sz="32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www.chipstenoso.com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650</TotalTime>
  <Words>137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Verdana</vt:lpstr>
      <vt:lpstr>Wingdings</vt:lpstr>
      <vt:lpstr>Wingdings 2</vt:lpstr>
      <vt:lpstr>Wingdings 3</vt:lpstr>
      <vt:lpstr>Apex</vt:lpstr>
      <vt:lpstr>HE IS COMING</vt:lpstr>
      <vt:lpstr>The day of the Lord is at hand, See him riding on a white horse. </vt:lpstr>
      <vt:lpstr> The armies of heaven behind Him,  And the sword of the spirit in His hand He will smite His enemies!</vt:lpstr>
      <vt:lpstr>Halleluia,  Halleluia,  Halleluia,  He is coming</vt:lpstr>
      <vt:lpstr>The day of the Lord is at hand, See him riding on a white horse. </vt:lpstr>
      <vt:lpstr> The armies of heaven behind Him,  And the sword of the spirit in His hand He will smite His enemies!</vt:lpstr>
      <vt:lpstr>Halleluia,  Halleluia,  Halleluia,  He is coming (2X)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90</cp:revision>
  <dcterms:created xsi:type="dcterms:W3CDTF">2013-08-06T21:21:49Z</dcterms:created>
  <dcterms:modified xsi:type="dcterms:W3CDTF">2023-09-23T22:16:05Z</dcterms:modified>
</cp:coreProperties>
</file>